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s/slide38.xml" ContentType="application/vnd.openxmlformats-officedocument.presentationml.slide+xml"/>
  <Override PartName="/ppt/slides/slide47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s/slide45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3.xml" ContentType="application/vnd.openxmlformats-officedocument.them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slides/slide43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slides/slide41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3.xml" ContentType="application/vnd.openxmlformats-officedocument.presentationml.slideLayout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Default Extension="bin" ContentType="application/vnd.openxmlformats-officedocument.oleObject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slides/slide4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s/slide44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Default Extension="emf" ContentType="image/x-emf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s/slide40.xml" ContentType="application/vnd.openxmlformats-officedocument.presentationml.slide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53" r:id="rId1"/>
  </p:sldMasterIdLst>
  <p:notesMasterIdLst>
    <p:notesMasterId r:id="rId49"/>
  </p:notesMasterIdLst>
  <p:handoutMasterIdLst>
    <p:handoutMasterId r:id="rId50"/>
  </p:handoutMasterIdLst>
  <p:sldIdLst>
    <p:sldId id="256" r:id="rId2"/>
    <p:sldId id="257" r:id="rId3"/>
    <p:sldId id="258" r:id="rId4"/>
    <p:sldId id="259" r:id="rId5"/>
    <p:sldId id="281" r:id="rId6"/>
    <p:sldId id="282" r:id="rId7"/>
    <p:sldId id="283" r:id="rId8"/>
    <p:sldId id="284" r:id="rId9"/>
    <p:sldId id="285" r:id="rId10"/>
    <p:sldId id="286" r:id="rId11"/>
    <p:sldId id="260" r:id="rId12"/>
    <p:sldId id="287" r:id="rId13"/>
    <p:sldId id="261" r:id="rId14"/>
    <p:sldId id="288" r:id="rId15"/>
    <p:sldId id="289" r:id="rId16"/>
    <p:sldId id="263" r:id="rId17"/>
    <p:sldId id="290" r:id="rId18"/>
    <p:sldId id="291" r:id="rId19"/>
    <p:sldId id="264" r:id="rId20"/>
    <p:sldId id="292" r:id="rId21"/>
    <p:sldId id="295" r:id="rId22"/>
    <p:sldId id="265" r:id="rId23"/>
    <p:sldId id="296" r:id="rId24"/>
    <p:sldId id="297" r:id="rId25"/>
    <p:sldId id="298" r:id="rId26"/>
    <p:sldId id="300" r:id="rId27"/>
    <p:sldId id="299" r:id="rId28"/>
    <p:sldId id="301" r:id="rId29"/>
    <p:sldId id="302" r:id="rId30"/>
    <p:sldId id="303" r:id="rId31"/>
    <p:sldId id="304" r:id="rId32"/>
    <p:sldId id="309" r:id="rId33"/>
    <p:sldId id="269" r:id="rId34"/>
    <p:sldId id="306" r:id="rId35"/>
    <p:sldId id="307" r:id="rId36"/>
    <p:sldId id="308" r:id="rId37"/>
    <p:sldId id="294" r:id="rId38"/>
    <p:sldId id="293" r:id="rId39"/>
    <p:sldId id="270" r:id="rId40"/>
    <p:sldId id="310" r:id="rId41"/>
    <p:sldId id="314" r:id="rId42"/>
    <p:sldId id="277" r:id="rId43"/>
    <p:sldId id="313" r:id="rId44"/>
    <p:sldId id="266" r:id="rId45"/>
    <p:sldId id="279" r:id="rId46"/>
    <p:sldId id="280" r:id="rId47"/>
    <p:sldId id="315" r:id="rId48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ahoma" pitchFamily="34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ahoma" pitchFamily="34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ahoma" pitchFamily="34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ahoma" pitchFamily="34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ahoma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Tahoma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Tahoma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Tahoma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Tahoma" pitchFamily="34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srgbClr val="FF0000"/>
    </p:penClr>
  </p:showPr>
  <p:clrMru>
    <a:srgbClr val="000000"/>
    <a:srgbClr val="FF5050"/>
    <a:srgbClr val="FFFF00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>
        <p:scale>
          <a:sx n="50" d="100"/>
          <a:sy n="50" d="100"/>
        </p:scale>
        <p:origin x="-1956" y="-480"/>
      </p:cViewPr>
      <p:guideLst>
        <p:guide orient="horz" pos="2160"/>
        <p:guide pos="3515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handoutMaster" Target="handoutMasters/handout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8" Type="http://schemas.openxmlformats.org/officeDocument/2006/relationships/slide" Target="slides/slide7.xml"/><Relationship Id="rId51" Type="http://schemas.openxmlformats.org/officeDocument/2006/relationships/presProps" Target="presProp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1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66.e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77.e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vert="horz" wrap="square" lIns="90488" tIns="44450" rIns="90488" bIns="4445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noProof="0" smtClean="0"/>
              <a:t>Click to edit Master text styles</a:t>
            </a:r>
          </a:p>
          <a:p>
            <a:pPr lvl="1"/>
            <a:r>
              <a:rPr lang="ru-RU" noProof="0" smtClean="0"/>
              <a:t>Second level</a:t>
            </a:r>
          </a:p>
          <a:p>
            <a:pPr lvl="2"/>
            <a:r>
              <a:rPr lang="ru-RU" noProof="0" smtClean="0"/>
              <a:t>Third level</a:t>
            </a:r>
          </a:p>
          <a:p>
            <a:pPr lvl="3"/>
            <a:r>
              <a:rPr lang="ru-RU" noProof="0" smtClean="0"/>
              <a:t>Fourth level</a:t>
            </a:r>
          </a:p>
          <a:p>
            <a:pPr lvl="4"/>
            <a:r>
              <a:rPr lang="ru-RU" noProof="0" smtClean="0"/>
              <a:t>Fifth level</a:t>
            </a:r>
          </a:p>
        </p:txBody>
      </p:sp>
      <p:sp>
        <p:nvSpPr>
          <p:cNvPr id="51203" name="Rectangle 3"/>
          <p:cNvSpPr>
            <a:spLocks noRot="1" noChangeArrowheads="1" noTextEdit="1"/>
          </p:cNvSpPr>
          <p:nvPr>
            <p:ph type="sldImg" idx="2"/>
          </p:nvPr>
        </p:nvSpPr>
        <p:spPr bwMode="auto">
          <a:xfrm>
            <a:off x="1149350" y="692150"/>
            <a:ext cx="4559300" cy="3416300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</p:spPr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2"/>
          <p:cNvGrpSpPr>
            <a:grpSpLocks/>
          </p:cNvGrpSpPr>
          <p:nvPr/>
        </p:nvGrpSpPr>
        <p:grpSpPr bwMode="auto">
          <a:xfrm>
            <a:off x="0" y="1422400"/>
            <a:ext cx="9147175" cy="5435600"/>
            <a:chOff x="0" y="896"/>
            <a:chExt cx="5762" cy="3424"/>
          </a:xfrm>
        </p:grpSpPr>
        <p:grpSp>
          <p:nvGrpSpPr>
            <p:cNvPr id="5" name="Group 3"/>
            <p:cNvGrpSpPr>
              <a:grpSpLocks/>
            </p:cNvGrpSpPr>
            <p:nvPr userDrawn="1"/>
          </p:nvGrpSpPr>
          <p:grpSpPr bwMode="auto">
            <a:xfrm>
              <a:off x="20" y="896"/>
              <a:ext cx="5742" cy="3424"/>
              <a:chOff x="20" y="896"/>
              <a:chExt cx="5742" cy="3424"/>
            </a:xfrm>
          </p:grpSpPr>
          <p:sp>
            <p:nvSpPr>
              <p:cNvPr id="142" name="Freeform 4"/>
              <p:cNvSpPr>
                <a:spLocks/>
              </p:cNvSpPr>
              <p:nvPr userDrawn="1"/>
            </p:nvSpPr>
            <p:spPr bwMode="hidden">
              <a:xfrm>
                <a:off x="1399" y="1116"/>
                <a:ext cx="2815" cy="2110"/>
              </a:xfrm>
              <a:custGeom>
                <a:avLst/>
                <a:gdLst/>
                <a:ahLst/>
                <a:cxnLst>
                  <a:cxn ang="0">
                    <a:pos x="950" y="85"/>
                  </a:cxn>
                  <a:cxn ang="0">
                    <a:pos x="628" y="438"/>
                  </a:cxn>
                  <a:cxn ang="0">
                    <a:pos x="66" y="471"/>
                  </a:cxn>
                  <a:cxn ang="0">
                    <a:pos x="0" y="627"/>
                  </a:cxn>
                  <a:cxn ang="0">
                    <a:pos x="372" y="1026"/>
                  </a:cxn>
                  <a:cxn ang="0">
                    <a:pos x="611" y="902"/>
                  </a:cxn>
                  <a:cxn ang="0">
                    <a:pos x="992" y="1085"/>
                  </a:cxn>
                  <a:cxn ang="0">
                    <a:pos x="1116" y="1339"/>
                  </a:cxn>
                  <a:cxn ang="0">
                    <a:pos x="1083" y="1450"/>
                  </a:cxn>
                  <a:cxn ang="0">
                    <a:pos x="1124" y="1659"/>
                  </a:cxn>
                  <a:cxn ang="0">
                    <a:pos x="1149" y="1999"/>
                  </a:cxn>
                  <a:cxn ang="0">
                    <a:pos x="1463" y="2110"/>
                  </a:cxn>
                  <a:cxn ang="0">
                    <a:pos x="1686" y="2025"/>
                  </a:cxn>
                  <a:cxn ang="0">
                    <a:pos x="1603" y="1777"/>
                  </a:cxn>
                  <a:cxn ang="0">
                    <a:pos x="1991" y="1555"/>
                  </a:cxn>
                  <a:cxn ang="0">
                    <a:pos x="2281" y="1542"/>
                  </a:cxn>
                  <a:cxn ang="0">
                    <a:pos x="2446" y="1359"/>
                  </a:cxn>
                  <a:cxn ang="0">
                    <a:pos x="2361" y="1001"/>
                  </a:cxn>
                  <a:cxn ang="0">
                    <a:pos x="2606" y="893"/>
                  </a:cxn>
                  <a:cxn ang="0">
                    <a:pos x="2815" y="454"/>
                  </a:cxn>
                  <a:cxn ang="0">
                    <a:pos x="2518" y="0"/>
                  </a:cxn>
                </a:cxnLst>
                <a:rect l="0" t="0" r="r" b="b"/>
                <a:pathLst>
                  <a:path w="2815" h="2110">
                    <a:moveTo>
                      <a:pt x="950" y="85"/>
                    </a:moveTo>
                    <a:lnTo>
                      <a:pt x="628" y="438"/>
                    </a:lnTo>
                    <a:lnTo>
                      <a:pt x="66" y="471"/>
                    </a:lnTo>
                    <a:lnTo>
                      <a:pt x="0" y="627"/>
                    </a:lnTo>
                    <a:lnTo>
                      <a:pt x="372" y="1026"/>
                    </a:lnTo>
                    <a:lnTo>
                      <a:pt x="611" y="902"/>
                    </a:lnTo>
                    <a:lnTo>
                      <a:pt x="992" y="1085"/>
                    </a:lnTo>
                    <a:lnTo>
                      <a:pt x="1116" y="1339"/>
                    </a:lnTo>
                    <a:lnTo>
                      <a:pt x="1083" y="1450"/>
                    </a:lnTo>
                    <a:lnTo>
                      <a:pt x="1124" y="1659"/>
                    </a:lnTo>
                    <a:lnTo>
                      <a:pt x="1149" y="1999"/>
                    </a:lnTo>
                    <a:lnTo>
                      <a:pt x="1463" y="2110"/>
                    </a:lnTo>
                    <a:lnTo>
                      <a:pt x="1686" y="2025"/>
                    </a:lnTo>
                    <a:lnTo>
                      <a:pt x="1603" y="1777"/>
                    </a:lnTo>
                    <a:lnTo>
                      <a:pt x="1991" y="1555"/>
                    </a:lnTo>
                    <a:lnTo>
                      <a:pt x="2281" y="1542"/>
                    </a:lnTo>
                    <a:lnTo>
                      <a:pt x="2446" y="1359"/>
                    </a:lnTo>
                    <a:lnTo>
                      <a:pt x="2361" y="1001"/>
                    </a:lnTo>
                    <a:lnTo>
                      <a:pt x="2606" y="893"/>
                    </a:lnTo>
                    <a:lnTo>
                      <a:pt x="2815" y="454"/>
                    </a:lnTo>
                    <a:lnTo>
                      <a:pt x="2518" y="0"/>
                    </a:lnTo>
                  </a:path>
                </a:pathLst>
              </a:custGeom>
              <a:noFill/>
              <a:ln w="15240" cap="flat" cmpd="sng">
                <a:solidFill>
                  <a:schemeClr val="bg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143" name="Freeform 5"/>
              <p:cNvSpPr>
                <a:spLocks/>
              </p:cNvSpPr>
              <p:nvPr userDrawn="1"/>
            </p:nvSpPr>
            <p:spPr bwMode="hidden">
              <a:xfrm>
                <a:off x="672" y="1116"/>
                <a:ext cx="3966" cy="2366"/>
              </a:xfrm>
              <a:custGeom>
                <a:avLst/>
                <a:gdLst/>
                <a:ahLst/>
                <a:cxnLst>
                  <a:cxn ang="0">
                    <a:pos x="1423" y="65"/>
                  </a:cxn>
                  <a:cxn ang="0">
                    <a:pos x="1148" y="262"/>
                  </a:cxn>
                  <a:cxn ang="0">
                    <a:pos x="934" y="216"/>
                  </a:cxn>
                  <a:cxn ang="0">
                    <a:pos x="529" y="314"/>
                  </a:cxn>
                  <a:cxn ang="0">
                    <a:pos x="174" y="327"/>
                  </a:cxn>
                  <a:cxn ang="0">
                    <a:pos x="0" y="628"/>
                  </a:cxn>
                  <a:cxn ang="0">
                    <a:pos x="91" y="726"/>
                  </a:cxn>
                  <a:cxn ang="0">
                    <a:pos x="231" y="654"/>
                  </a:cxn>
                  <a:cxn ang="0">
                    <a:pos x="430" y="687"/>
                  </a:cxn>
                  <a:cxn ang="0">
                    <a:pos x="504" y="850"/>
                  </a:cxn>
                  <a:cxn ang="0">
                    <a:pos x="347" y="1020"/>
                  </a:cxn>
                  <a:cxn ang="0">
                    <a:pos x="529" y="1144"/>
                  </a:cxn>
                  <a:cxn ang="0">
                    <a:pos x="727" y="1105"/>
                  </a:cxn>
                  <a:cxn ang="0">
                    <a:pos x="901" y="1216"/>
                  </a:cxn>
                  <a:cxn ang="0">
                    <a:pos x="1256" y="1229"/>
                  </a:cxn>
                  <a:cxn ang="0">
                    <a:pos x="1611" y="1425"/>
                  </a:cxn>
                  <a:cxn ang="0">
                    <a:pos x="1694" y="1673"/>
                  </a:cxn>
                  <a:cxn ang="0">
                    <a:pos x="1619" y="2118"/>
                  </a:cxn>
                  <a:cxn ang="0">
                    <a:pos x="1694" y="2268"/>
                  </a:cxn>
                  <a:cxn ang="0">
                    <a:pos x="2132" y="2242"/>
                  </a:cxn>
                  <a:cxn ang="0">
                    <a:pos x="2289" y="2366"/>
                  </a:cxn>
                  <a:cxn ang="0">
                    <a:pos x="2594" y="2046"/>
                  </a:cxn>
                  <a:cxn ang="0">
                    <a:pos x="2537" y="1817"/>
                  </a:cxn>
                  <a:cxn ang="0">
                    <a:pos x="2818" y="1673"/>
                  </a:cxn>
                  <a:cxn ang="0">
                    <a:pos x="3016" y="1719"/>
                  </a:cxn>
                  <a:cxn ang="0">
                    <a:pos x="3280" y="1615"/>
                  </a:cxn>
                  <a:cxn ang="0">
                    <a:pos x="3405" y="1174"/>
                  </a:cxn>
                  <a:cxn ang="0">
                    <a:pos x="3643" y="922"/>
                  </a:cxn>
                  <a:cxn ang="0">
                    <a:pos x="3966" y="896"/>
                  </a:cxn>
                  <a:cxn ang="0">
                    <a:pos x="3908" y="733"/>
                  </a:cxn>
                  <a:cxn ang="0">
                    <a:pos x="3669" y="563"/>
                  </a:cxn>
                  <a:cxn ang="0">
                    <a:pos x="3817" y="210"/>
                  </a:cxn>
                  <a:cxn ang="0">
                    <a:pos x="3590" y="0"/>
                  </a:cxn>
                </a:cxnLst>
                <a:rect l="0" t="0" r="r" b="b"/>
                <a:pathLst>
                  <a:path w="3966" h="2366">
                    <a:moveTo>
                      <a:pt x="1423" y="65"/>
                    </a:moveTo>
                    <a:lnTo>
                      <a:pt x="1148" y="262"/>
                    </a:lnTo>
                    <a:lnTo>
                      <a:pt x="934" y="216"/>
                    </a:lnTo>
                    <a:lnTo>
                      <a:pt x="529" y="314"/>
                    </a:lnTo>
                    <a:lnTo>
                      <a:pt x="174" y="327"/>
                    </a:lnTo>
                    <a:lnTo>
                      <a:pt x="0" y="628"/>
                    </a:lnTo>
                    <a:lnTo>
                      <a:pt x="91" y="726"/>
                    </a:lnTo>
                    <a:lnTo>
                      <a:pt x="231" y="654"/>
                    </a:lnTo>
                    <a:lnTo>
                      <a:pt x="430" y="687"/>
                    </a:lnTo>
                    <a:lnTo>
                      <a:pt x="504" y="850"/>
                    </a:lnTo>
                    <a:lnTo>
                      <a:pt x="347" y="1020"/>
                    </a:lnTo>
                    <a:lnTo>
                      <a:pt x="529" y="1144"/>
                    </a:lnTo>
                    <a:lnTo>
                      <a:pt x="727" y="1105"/>
                    </a:lnTo>
                    <a:lnTo>
                      <a:pt x="901" y="1216"/>
                    </a:lnTo>
                    <a:lnTo>
                      <a:pt x="1256" y="1229"/>
                    </a:lnTo>
                    <a:lnTo>
                      <a:pt x="1611" y="1425"/>
                    </a:lnTo>
                    <a:lnTo>
                      <a:pt x="1694" y="1673"/>
                    </a:lnTo>
                    <a:lnTo>
                      <a:pt x="1619" y="2118"/>
                    </a:lnTo>
                    <a:lnTo>
                      <a:pt x="1694" y="2268"/>
                    </a:lnTo>
                    <a:lnTo>
                      <a:pt x="2132" y="2242"/>
                    </a:lnTo>
                    <a:lnTo>
                      <a:pt x="2289" y="2366"/>
                    </a:lnTo>
                    <a:lnTo>
                      <a:pt x="2594" y="2046"/>
                    </a:lnTo>
                    <a:lnTo>
                      <a:pt x="2537" y="1817"/>
                    </a:lnTo>
                    <a:lnTo>
                      <a:pt x="2818" y="1673"/>
                    </a:lnTo>
                    <a:lnTo>
                      <a:pt x="3016" y="1719"/>
                    </a:lnTo>
                    <a:lnTo>
                      <a:pt x="3280" y="1615"/>
                    </a:lnTo>
                    <a:lnTo>
                      <a:pt x="3405" y="1174"/>
                    </a:lnTo>
                    <a:lnTo>
                      <a:pt x="3643" y="922"/>
                    </a:lnTo>
                    <a:lnTo>
                      <a:pt x="3966" y="896"/>
                    </a:lnTo>
                    <a:lnTo>
                      <a:pt x="3908" y="733"/>
                    </a:lnTo>
                    <a:lnTo>
                      <a:pt x="3669" y="563"/>
                    </a:lnTo>
                    <a:lnTo>
                      <a:pt x="3817" y="210"/>
                    </a:lnTo>
                    <a:lnTo>
                      <a:pt x="3590" y="0"/>
                    </a:lnTo>
                  </a:path>
                </a:pathLst>
              </a:custGeom>
              <a:noFill/>
              <a:ln w="16510" cap="flat" cmpd="sng">
                <a:solidFill>
                  <a:schemeClr val="bg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144" name="Freeform 6"/>
              <p:cNvSpPr>
                <a:spLocks/>
              </p:cNvSpPr>
              <p:nvPr userDrawn="1"/>
            </p:nvSpPr>
            <p:spPr bwMode="hidden">
              <a:xfrm>
                <a:off x="20" y="1069"/>
                <a:ext cx="5732" cy="3107"/>
              </a:xfrm>
              <a:custGeom>
                <a:avLst/>
                <a:gdLst/>
                <a:ahLst/>
                <a:cxnLst>
                  <a:cxn ang="0">
                    <a:pos x="81" y="0"/>
                  </a:cxn>
                  <a:cxn ang="0">
                    <a:pos x="133" y="328"/>
                  </a:cxn>
                  <a:cxn ang="0">
                    <a:pos x="0" y="666"/>
                  </a:cxn>
                  <a:cxn ang="0">
                    <a:pos x="83" y="1221"/>
                  </a:cxn>
                  <a:cxn ang="0">
                    <a:pos x="413" y="1515"/>
                  </a:cxn>
                  <a:cxn ang="0">
                    <a:pos x="881" y="1700"/>
                  </a:cxn>
                  <a:cxn ang="0">
                    <a:pos x="1440" y="1651"/>
                  </a:cxn>
                  <a:cxn ang="0">
                    <a:pos x="1755" y="1940"/>
                  </a:cxn>
                  <a:cxn ang="0">
                    <a:pos x="1653" y="2126"/>
                  </a:cxn>
                  <a:cxn ang="0">
                    <a:pos x="1136" y="2142"/>
                  </a:cxn>
                  <a:cxn ang="0">
                    <a:pos x="911" y="2021"/>
                  </a:cxn>
                  <a:cxn ang="0">
                    <a:pos x="739" y="2142"/>
                  </a:cxn>
                  <a:cxn ang="0">
                    <a:pos x="954" y="2524"/>
                  </a:cxn>
                  <a:cxn ang="0">
                    <a:pos x="973" y="2905"/>
                  </a:cxn>
                  <a:cxn ang="0">
                    <a:pos x="1511" y="3107"/>
                  </a:cxn>
                  <a:cxn ang="0">
                    <a:pos x="1644" y="2922"/>
                  </a:cxn>
                  <a:cxn ang="0">
                    <a:pos x="2077" y="2797"/>
                  </a:cxn>
                  <a:cxn ang="0">
                    <a:pos x="2610" y="2962"/>
                  </a:cxn>
                  <a:cxn ang="0">
                    <a:pos x="3222" y="2812"/>
                  </a:cxn>
                  <a:cxn ang="0">
                    <a:pos x="3443" y="2922"/>
                  </a:cxn>
                  <a:cxn ang="0">
                    <a:pos x="3861" y="2648"/>
                  </a:cxn>
                  <a:cxn ang="0">
                    <a:pos x="4125" y="2311"/>
                  </a:cxn>
                  <a:cxn ang="0">
                    <a:pos x="4369" y="2318"/>
                  </a:cxn>
                  <a:cxn ang="0">
                    <a:pos x="4554" y="2445"/>
                  </a:cxn>
                  <a:cxn ang="0">
                    <a:pos x="5015" y="2142"/>
                  </a:cxn>
                  <a:cxn ang="0">
                    <a:pos x="5404" y="2185"/>
                  </a:cxn>
                  <a:cxn ang="0">
                    <a:pos x="5732" y="2069"/>
                  </a:cxn>
                </a:cxnLst>
                <a:rect l="0" t="0" r="r" b="b"/>
                <a:pathLst>
                  <a:path w="5732" h="3107">
                    <a:moveTo>
                      <a:pt x="81" y="0"/>
                    </a:moveTo>
                    <a:lnTo>
                      <a:pt x="133" y="328"/>
                    </a:lnTo>
                    <a:lnTo>
                      <a:pt x="0" y="666"/>
                    </a:lnTo>
                    <a:lnTo>
                      <a:pt x="83" y="1221"/>
                    </a:lnTo>
                    <a:lnTo>
                      <a:pt x="413" y="1515"/>
                    </a:lnTo>
                    <a:lnTo>
                      <a:pt x="881" y="1700"/>
                    </a:lnTo>
                    <a:lnTo>
                      <a:pt x="1440" y="1651"/>
                    </a:lnTo>
                    <a:lnTo>
                      <a:pt x="1755" y="1940"/>
                    </a:lnTo>
                    <a:lnTo>
                      <a:pt x="1653" y="2126"/>
                    </a:lnTo>
                    <a:lnTo>
                      <a:pt x="1136" y="2142"/>
                    </a:lnTo>
                    <a:lnTo>
                      <a:pt x="911" y="2021"/>
                    </a:lnTo>
                    <a:lnTo>
                      <a:pt x="739" y="2142"/>
                    </a:lnTo>
                    <a:lnTo>
                      <a:pt x="954" y="2524"/>
                    </a:lnTo>
                    <a:lnTo>
                      <a:pt x="973" y="2905"/>
                    </a:lnTo>
                    <a:lnTo>
                      <a:pt x="1511" y="3107"/>
                    </a:lnTo>
                    <a:lnTo>
                      <a:pt x="1644" y="2922"/>
                    </a:lnTo>
                    <a:lnTo>
                      <a:pt x="2077" y="2797"/>
                    </a:lnTo>
                    <a:lnTo>
                      <a:pt x="2610" y="2962"/>
                    </a:lnTo>
                    <a:lnTo>
                      <a:pt x="3222" y="2812"/>
                    </a:lnTo>
                    <a:lnTo>
                      <a:pt x="3443" y="2922"/>
                    </a:lnTo>
                    <a:lnTo>
                      <a:pt x="3861" y="2648"/>
                    </a:lnTo>
                    <a:lnTo>
                      <a:pt x="4125" y="2311"/>
                    </a:lnTo>
                    <a:lnTo>
                      <a:pt x="4369" y="2318"/>
                    </a:lnTo>
                    <a:lnTo>
                      <a:pt x="4554" y="2445"/>
                    </a:lnTo>
                    <a:lnTo>
                      <a:pt x="5015" y="2142"/>
                    </a:lnTo>
                    <a:lnTo>
                      <a:pt x="5404" y="2185"/>
                    </a:lnTo>
                    <a:lnTo>
                      <a:pt x="5732" y="2069"/>
                    </a:lnTo>
                  </a:path>
                </a:pathLst>
              </a:custGeom>
              <a:noFill/>
              <a:ln w="16510" cap="flat" cmpd="sng">
                <a:solidFill>
                  <a:schemeClr val="bg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145" name="Freeform 7"/>
              <p:cNvSpPr>
                <a:spLocks/>
              </p:cNvSpPr>
              <p:nvPr userDrawn="1"/>
            </p:nvSpPr>
            <p:spPr bwMode="hidden">
              <a:xfrm>
                <a:off x="242" y="1145"/>
                <a:ext cx="5512" cy="2760"/>
              </a:xfrm>
              <a:custGeom>
                <a:avLst/>
                <a:gdLst/>
                <a:ahLst/>
                <a:cxnLst>
                  <a:cxn ang="0">
                    <a:pos x="240" y="0"/>
                  </a:cxn>
                  <a:cxn ang="0">
                    <a:pos x="0" y="336"/>
                  </a:cxn>
                  <a:cxn ang="0">
                    <a:pos x="82" y="821"/>
                  </a:cxn>
                  <a:cxn ang="0">
                    <a:pos x="243" y="873"/>
                  </a:cxn>
                  <a:cxn ang="0">
                    <a:pos x="473" y="1087"/>
                  </a:cxn>
                  <a:cxn ang="0">
                    <a:pos x="557" y="1441"/>
                  </a:cxn>
                  <a:cxn ang="0">
                    <a:pos x="839" y="1499"/>
                  </a:cxn>
                  <a:cxn ang="0">
                    <a:pos x="1258" y="1349"/>
                  </a:cxn>
                  <a:cxn ang="0">
                    <a:pos x="1307" y="1493"/>
                  </a:cxn>
                  <a:cxn ang="0">
                    <a:pos x="1621" y="1513"/>
                  </a:cxn>
                  <a:cxn ang="0">
                    <a:pos x="1862" y="1865"/>
                  </a:cxn>
                  <a:cxn ang="0">
                    <a:pos x="1668" y="2166"/>
                  </a:cxn>
                  <a:cxn ang="0">
                    <a:pos x="1308" y="2217"/>
                  </a:cxn>
                  <a:cxn ang="0">
                    <a:pos x="992" y="2172"/>
                  </a:cxn>
                  <a:cxn ang="0">
                    <a:pos x="903" y="2244"/>
                  </a:cxn>
                  <a:cxn ang="0">
                    <a:pos x="1008" y="2415"/>
                  </a:cxn>
                  <a:cxn ang="0">
                    <a:pos x="992" y="2538"/>
                  </a:cxn>
                  <a:cxn ang="0">
                    <a:pos x="1137" y="2760"/>
                  </a:cxn>
                  <a:cxn ang="0">
                    <a:pos x="1661" y="2623"/>
                  </a:cxn>
                  <a:cxn ang="0">
                    <a:pos x="1725" y="2492"/>
                  </a:cxn>
                  <a:cxn ang="0">
                    <a:pos x="1895" y="2551"/>
                  </a:cxn>
                  <a:cxn ang="0">
                    <a:pos x="2338" y="2448"/>
                  </a:cxn>
                  <a:cxn ang="0">
                    <a:pos x="2443" y="2714"/>
                  </a:cxn>
                  <a:cxn ang="0">
                    <a:pos x="2870" y="2541"/>
                  </a:cxn>
                  <a:cxn ang="0">
                    <a:pos x="3264" y="2591"/>
                  </a:cxn>
                  <a:cxn ang="0">
                    <a:pos x="3522" y="2427"/>
                  </a:cxn>
                  <a:cxn ang="0">
                    <a:pos x="3594" y="2081"/>
                  </a:cxn>
                  <a:cxn ang="0">
                    <a:pos x="4013" y="2087"/>
                  </a:cxn>
                  <a:cxn ang="0">
                    <a:pos x="4070" y="1924"/>
                  </a:cxn>
                  <a:cxn ang="0">
                    <a:pos x="4239" y="1931"/>
                  </a:cxn>
                  <a:cxn ang="0">
                    <a:pos x="4465" y="2094"/>
                  </a:cxn>
                  <a:cxn ang="0">
                    <a:pos x="4836" y="1814"/>
                  </a:cxn>
                  <a:cxn ang="0">
                    <a:pos x="5225" y="1785"/>
                  </a:cxn>
                  <a:cxn ang="0">
                    <a:pos x="5367" y="1571"/>
                  </a:cxn>
                  <a:cxn ang="0">
                    <a:pos x="5512" y="1585"/>
                  </a:cxn>
                </a:cxnLst>
                <a:rect l="0" t="0" r="r" b="b"/>
                <a:pathLst>
                  <a:path w="5512" h="2760">
                    <a:moveTo>
                      <a:pt x="240" y="0"/>
                    </a:moveTo>
                    <a:lnTo>
                      <a:pt x="0" y="336"/>
                    </a:lnTo>
                    <a:lnTo>
                      <a:pt x="82" y="821"/>
                    </a:lnTo>
                    <a:lnTo>
                      <a:pt x="243" y="873"/>
                    </a:lnTo>
                    <a:lnTo>
                      <a:pt x="473" y="1087"/>
                    </a:lnTo>
                    <a:lnTo>
                      <a:pt x="557" y="1441"/>
                    </a:lnTo>
                    <a:lnTo>
                      <a:pt x="839" y="1499"/>
                    </a:lnTo>
                    <a:lnTo>
                      <a:pt x="1258" y="1349"/>
                    </a:lnTo>
                    <a:lnTo>
                      <a:pt x="1307" y="1493"/>
                    </a:lnTo>
                    <a:lnTo>
                      <a:pt x="1621" y="1513"/>
                    </a:lnTo>
                    <a:lnTo>
                      <a:pt x="1862" y="1865"/>
                    </a:lnTo>
                    <a:lnTo>
                      <a:pt x="1668" y="2166"/>
                    </a:lnTo>
                    <a:lnTo>
                      <a:pt x="1308" y="2217"/>
                    </a:lnTo>
                    <a:lnTo>
                      <a:pt x="992" y="2172"/>
                    </a:lnTo>
                    <a:lnTo>
                      <a:pt x="903" y="2244"/>
                    </a:lnTo>
                    <a:lnTo>
                      <a:pt x="1008" y="2415"/>
                    </a:lnTo>
                    <a:lnTo>
                      <a:pt x="992" y="2538"/>
                    </a:lnTo>
                    <a:lnTo>
                      <a:pt x="1137" y="2760"/>
                    </a:lnTo>
                    <a:lnTo>
                      <a:pt x="1661" y="2623"/>
                    </a:lnTo>
                    <a:lnTo>
                      <a:pt x="1725" y="2492"/>
                    </a:lnTo>
                    <a:lnTo>
                      <a:pt x="1895" y="2551"/>
                    </a:lnTo>
                    <a:lnTo>
                      <a:pt x="2338" y="2448"/>
                    </a:lnTo>
                    <a:lnTo>
                      <a:pt x="2443" y="2714"/>
                    </a:lnTo>
                    <a:lnTo>
                      <a:pt x="2870" y="2541"/>
                    </a:lnTo>
                    <a:lnTo>
                      <a:pt x="3264" y="2591"/>
                    </a:lnTo>
                    <a:lnTo>
                      <a:pt x="3522" y="2427"/>
                    </a:lnTo>
                    <a:lnTo>
                      <a:pt x="3594" y="2081"/>
                    </a:lnTo>
                    <a:lnTo>
                      <a:pt x="4013" y="2087"/>
                    </a:lnTo>
                    <a:lnTo>
                      <a:pt x="4070" y="1924"/>
                    </a:lnTo>
                    <a:lnTo>
                      <a:pt x="4239" y="1931"/>
                    </a:lnTo>
                    <a:lnTo>
                      <a:pt x="4465" y="2094"/>
                    </a:lnTo>
                    <a:lnTo>
                      <a:pt x="4836" y="1814"/>
                    </a:lnTo>
                    <a:lnTo>
                      <a:pt x="5225" y="1785"/>
                    </a:lnTo>
                    <a:lnTo>
                      <a:pt x="5367" y="1571"/>
                    </a:lnTo>
                    <a:lnTo>
                      <a:pt x="5512" y="1585"/>
                    </a:lnTo>
                  </a:path>
                </a:pathLst>
              </a:custGeom>
              <a:noFill/>
              <a:ln w="15240" cap="flat" cmpd="sng">
                <a:solidFill>
                  <a:schemeClr val="bg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146" name="Freeform 8"/>
              <p:cNvSpPr>
                <a:spLocks/>
              </p:cNvSpPr>
              <p:nvPr userDrawn="1"/>
            </p:nvSpPr>
            <p:spPr bwMode="hidden">
              <a:xfrm>
                <a:off x="4840" y="984"/>
                <a:ext cx="790" cy="1189"/>
              </a:xfrm>
              <a:custGeom>
                <a:avLst/>
                <a:gdLst/>
                <a:ahLst/>
                <a:cxnLst>
                  <a:cxn ang="0">
                    <a:pos x="139" y="0"/>
                  </a:cxn>
                  <a:cxn ang="0">
                    <a:pos x="210" y="233"/>
                  </a:cxn>
                  <a:cxn ang="0">
                    <a:pos x="159" y="643"/>
                  </a:cxn>
                  <a:cxn ang="0">
                    <a:pos x="454" y="771"/>
                  </a:cxn>
                  <a:cxn ang="0">
                    <a:pos x="605" y="1046"/>
                  </a:cxn>
                  <a:cxn ang="0">
                    <a:pos x="790" y="1189"/>
                  </a:cxn>
                  <a:cxn ang="0">
                    <a:pos x="540" y="1111"/>
                  </a:cxn>
                  <a:cxn ang="0">
                    <a:pos x="363" y="883"/>
                  </a:cxn>
                  <a:cxn ang="0">
                    <a:pos x="139" y="852"/>
                  </a:cxn>
                  <a:cxn ang="0">
                    <a:pos x="0" y="499"/>
                  </a:cxn>
                  <a:cxn ang="0">
                    <a:pos x="48" y="209"/>
                  </a:cxn>
                </a:cxnLst>
                <a:rect l="0" t="0" r="r" b="b"/>
                <a:pathLst>
                  <a:path w="790" h="1189">
                    <a:moveTo>
                      <a:pt x="139" y="0"/>
                    </a:moveTo>
                    <a:lnTo>
                      <a:pt x="210" y="233"/>
                    </a:lnTo>
                    <a:lnTo>
                      <a:pt x="159" y="643"/>
                    </a:lnTo>
                    <a:lnTo>
                      <a:pt x="454" y="771"/>
                    </a:lnTo>
                    <a:lnTo>
                      <a:pt x="605" y="1046"/>
                    </a:lnTo>
                    <a:lnTo>
                      <a:pt x="790" y="1189"/>
                    </a:lnTo>
                    <a:lnTo>
                      <a:pt x="540" y="1111"/>
                    </a:lnTo>
                    <a:lnTo>
                      <a:pt x="363" y="883"/>
                    </a:lnTo>
                    <a:lnTo>
                      <a:pt x="139" y="852"/>
                    </a:lnTo>
                    <a:lnTo>
                      <a:pt x="0" y="499"/>
                    </a:lnTo>
                    <a:lnTo>
                      <a:pt x="48" y="209"/>
                    </a:lnTo>
                  </a:path>
                </a:pathLst>
              </a:custGeom>
              <a:noFill/>
              <a:ln w="15240" cap="flat" cmpd="sng">
                <a:solidFill>
                  <a:schemeClr val="bg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147" name="Freeform 9"/>
              <p:cNvSpPr>
                <a:spLocks/>
              </p:cNvSpPr>
              <p:nvPr userDrawn="1"/>
            </p:nvSpPr>
            <p:spPr bwMode="hidden">
              <a:xfrm>
                <a:off x="5173" y="896"/>
                <a:ext cx="579" cy="1117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128" y="328"/>
                  </a:cxn>
                  <a:cxn ang="0">
                    <a:pos x="9" y="659"/>
                  </a:cxn>
                  <a:cxn ang="0">
                    <a:pos x="40" y="763"/>
                  </a:cxn>
                  <a:cxn ang="0">
                    <a:pos x="234" y="739"/>
                  </a:cxn>
                  <a:cxn ang="0">
                    <a:pos x="344" y="1055"/>
                  </a:cxn>
                  <a:cxn ang="0">
                    <a:pos x="579" y="1117"/>
                  </a:cxn>
                </a:cxnLst>
                <a:rect l="0" t="0" r="r" b="b"/>
                <a:pathLst>
                  <a:path w="579" h="1117">
                    <a:moveTo>
                      <a:pt x="0" y="0"/>
                    </a:moveTo>
                    <a:lnTo>
                      <a:pt x="128" y="328"/>
                    </a:lnTo>
                    <a:lnTo>
                      <a:pt x="9" y="659"/>
                    </a:lnTo>
                    <a:lnTo>
                      <a:pt x="40" y="763"/>
                    </a:lnTo>
                    <a:lnTo>
                      <a:pt x="234" y="739"/>
                    </a:lnTo>
                    <a:lnTo>
                      <a:pt x="344" y="1055"/>
                    </a:lnTo>
                    <a:lnTo>
                      <a:pt x="579" y="1117"/>
                    </a:lnTo>
                  </a:path>
                </a:pathLst>
              </a:custGeom>
              <a:noFill/>
              <a:ln w="16510" cap="flat" cmpd="sng">
                <a:solidFill>
                  <a:schemeClr val="bg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148" name="Freeform 10"/>
              <p:cNvSpPr>
                <a:spLocks/>
              </p:cNvSpPr>
              <p:nvPr userDrawn="1"/>
            </p:nvSpPr>
            <p:spPr bwMode="hidden">
              <a:xfrm>
                <a:off x="3291" y="968"/>
                <a:ext cx="2471" cy="2396"/>
              </a:xfrm>
              <a:custGeom>
                <a:avLst/>
                <a:gdLst/>
                <a:ahLst/>
                <a:cxnLst>
                  <a:cxn ang="0">
                    <a:pos x="1118" y="0"/>
                  </a:cxn>
                  <a:cxn ang="0">
                    <a:pos x="1179" y="225"/>
                  </a:cxn>
                  <a:cxn ang="0">
                    <a:pos x="1393" y="339"/>
                  </a:cxn>
                  <a:cxn ang="0">
                    <a:pos x="1404" y="548"/>
                  </a:cxn>
                  <a:cxn ang="0">
                    <a:pos x="1342" y="732"/>
                  </a:cxn>
                  <a:cxn ang="0">
                    <a:pos x="1434" y="925"/>
                  </a:cxn>
                  <a:cxn ang="0">
                    <a:pos x="1455" y="1109"/>
                  </a:cxn>
                  <a:cxn ang="0">
                    <a:pos x="1311" y="1142"/>
                  </a:cxn>
                  <a:cxn ang="0">
                    <a:pos x="926" y="1384"/>
                  </a:cxn>
                  <a:cxn ang="0">
                    <a:pos x="975" y="1456"/>
                  </a:cxn>
                  <a:cxn ang="0">
                    <a:pos x="956" y="1624"/>
                  </a:cxn>
                  <a:cxn ang="0">
                    <a:pos x="782" y="1817"/>
                  </a:cxn>
                  <a:cxn ang="0">
                    <a:pos x="539" y="1978"/>
                  </a:cxn>
                  <a:cxn ang="0">
                    <a:pos x="152" y="2026"/>
                  </a:cxn>
                  <a:cxn ang="0">
                    <a:pos x="19" y="2251"/>
                  </a:cxn>
                  <a:cxn ang="0">
                    <a:pos x="0" y="2396"/>
                  </a:cxn>
                  <a:cxn ang="0">
                    <a:pos x="213" y="2179"/>
                  </a:cxn>
                  <a:cxn ang="0">
                    <a:pos x="629" y="2090"/>
                  </a:cxn>
                  <a:cxn ang="0">
                    <a:pos x="894" y="1906"/>
                  </a:cxn>
                  <a:cxn ang="0">
                    <a:pos x="1230" y="1986"/>
                  </a:cxn>
                  <a:cxn ang="0">
                    <a:pos x="1668" y="1906"/>
                  </a:cxn>
                  <a:cxn ang="0">
                    <a:pos x="1983" y="1745"/>
                  </a:cxn>
                  <a:cxn ang="0">
                    <a:pos x="2014" y="1600"/>
                  </a:cxn>
                  <a:cxn ang="0">
                    <a:pos x="2237" y="1496"/>
                  </a:cxn>
                  <a:cxn ang="0">
                    <a:pos x="2359" y="1552"/>
                  </a:cxn>
                  <a:cxn ang="0">
                    <a:pos x="2471" y="1479"/>
                  </a:cxn>
                </a:cxnLst>
                <a:rect l="0" t="0" r="r" b="b"/>
                <a:pathLst>
                  <a:path w="2471" h="2396">
                    <a:moveTo>
                      <a:pt x="1118" y="0"/>
                    </a:moveTo>
                    <a:lnTo>
                      <a:pt x="1179" y="225"/>
                    </a:lnTo>
                    <a:lnTo>
                      <a:pt x="1393" y="339"/>
                    </a:lnTo>
                    <a:lnTo>
                      <a:pt x="1404" y="548"/>
                    </a:lnTo>
                    <a:lnTo>
                      <a:pt x="1342" y="732"/>
                    </a:lnTo>
                    <a:lnTo>
                      <a:pt x="1434" y="925"/>
                    </a:lnTo>
                    <a:lnTo>
                      <a:pt x="1455" y="1109"/>
                    </a:lnTo>
                    <a:lnTo>
                      <a:pt x="1311" y="1142"/>
                    </a:lnTo>
                    <a:lnTo>
                      <a:pt x="926" y="1384"/>
                    </a:lnTo>
                    <a:lnTo>
                      <a:pt x="975" y="1456"/>
                    </a:lnTo>
                    <a:lnTo>
                      <a:pt x="956" y="1624"/>
                    </a:lnTo>
                    <a:lnTo>
                      <a:pt x="782" y="1817"/>
                    </a:lnTo>
                    <a:lnTo>
                      <a:pt x="539" y="1978"/>
                    </a:lnTo>
                    <a:lnTo>
                      <a:pt x="152" y="2026"/>
                    </a:lnTo>
                    <a:lnTo>
                      <a:pt x="19" y="2251"/>
                    </a:lnTo>
                    <a:lnTo>
                      <a:pt x="0" y="2396"/>
                    </a:lnTo>
                    <a:lnTo>
                      <a:pt x="213" y="2179"/>
                    </a:lnTo>
                    <a:lnTo>
                      <a:pt x="629" y="2090"/>
                    </a:lnTo>
                    <a:lnTo>
                      <a:pt x="894" y="1906"/>
                    </a:lnTo>
                    <a:lnTo>
                      <a:pt x="1230" y="1986"/>
                    </a:lnTo>
                    <a:lnTo>
                      <a:pt x="1668" y="1906"/>
                    </a:lnTo>
                    <a:lnTo>
                      <a:pt x="1983" y="1745"/>
                    </a:lnTo>
                    <a:lnTo>
                      <a:pt x="2014" y="1600"/>
                    </a:lnTo>
                    <a:lnTo>
                      <a:pt x="2237" y="1496"/>
                    </a:lnTo>
                    <a:lnTo>
                      <a:pt x="2359" y="1552"/>
                    </a:lnTo>
                    <a:lnTo>
                      <a:pt x="2471" y="1479"/>
                    </a:lnTo>
                  </a:path>
                </a:pathLst>
              </a:custGeom>
              <a:noFill/>
              <a:ln w="16510" cap="flat" cmpd="sng">
                <a:solidFill>
                  <a:schemeClr val="bg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149" name="Freeform 11"/>
              <p:cNvSpPr>
                <a:spLocks/>
              </p:cNvSpPr>
              <p:nvPr userDrawn="1"/>
            </p:nvSpPr>
            <p:spPr bwMode="hidden">
              <a:xfrm>
                <a:off x="2366" y="1067"/>
                <a:ext cx="1399" cy="1349"/>
              </a:xfrm>
              <a:custGeom>
                <a:avLst/>
                <a:gdLst/>
                <a:ahLst/>
                <a:cxnLst>
                  <a:cxn ang="0">
                    <a:pos x="620" y="155"/>
                  </a:cxn>
                  <a:cxn ang="0">
                    <a:pos x="421" y="155"/>
                  </a:cxn>
                  <a:cxn ang="0">
                    <a:pos x="205" y="507"/>
                  </a:cxn>
                  <a:cxn ang="0">
                    <a:pos x="0" y="673"/>
                  </a:cxn>
                  <a:cxn ang="0">
                    <a:pos x="487" y="783"/>
                  </a:cxn>
                  <a:cxn ang="0">
                    <a:pos x="425" y="1009"/>
                  </a:cxn>
                  <a:cxn ang="0">
                    <a:pos x="617" y="1086"/>
                  </a:cxn>
                  <a:cxn ang="0">
                    <a:pos x="498" y="1349"/>
                  </a:cxn>
                  <a:cxn ang="0">
                    <a:pos x="961" y="1035"/>
                  </a:cxn>
                  <a:cxn ang="0">
                    <a:pos x="926" y="776"/>
                  </a:cxn>
                  <a:cxn ang="0">
                    <a:pos x="1181" y="749"/>
                  </a:cxn>
                  <a:cxn ang="0">
                    <a:pos x="1399" y="601"/>
                  </a:cxn>
                  <a:cxn ang="0">
                    <a:pos x="1315" y="416"/>
                  </a:cxn>
                  <a:cxn ang="0">
                    <a:pos x="1341" y="196"/>
                  </a:cxn>
                  <a:cxn ang="0">
                    <a:pos x="1171" y="164"/>
                  </a:cxn>
                  <a:cxn ang="0">
                    <a:pos x="928" y="0"/>
                  </a:cxn>
                  <a:cxn ang="0">
                    <a:pos x="620" y="155"/>
                  </a:cxn>
                </a:cxnLst>
                <a:rect l="0" t="0" r="r" b="b"/>
                <a:pathLst>
                  <a:path w="1399" h="1349">
                    <a:moveTo>
                      <a:pt x="620" y="155"/>
                    </a:moveTo>
                    <a:lnTo>
                      <a:pt x="421" y="155"/>
                    </a:lnTo>
                    <a:lnTo>
                      <a:pt x="205" y="507"/>
                    </a:lnTo>
                    <a:lnTo>
                      <a:pt x="0" y="673"/>
                    </a:lnTo>
                    <a:lnTo>
                      <a:pt x="487" y="783"/>
                    </a:lnTo>
                    <a:lnTo>
                      <a:pt x="425" y="1009"/>
                    </a:lnTo>
                    <a:lnTo>
                      <a:pt x="617" y="1086"/>
                    </a:lnTo>
                    <a:lnTo>
                      <a:pt x="498" y="1349"/>
                    </a:lnTo>
                    <a:lnTo>
                      <a:pt x="961" y="1035"/>
                    </a:lnTo>
                    <a:lnTo>
                      <a:pt x="926" y="776"/>
                    </a:lnTo>
                    <a:lnTo>
                      <a:pt x="1181" y="749"/>
                    </a:lnTo>
                    <a:lnTo>
                      <a:pt x="1399" y="601"/>
                    </a:lnTo>
                    <a:lnTo>
                      <a:pt x="1315" y="416"/>
                    </a:lnTo>
                    <a:lnTo>
                      <a:pt x="1341" y="196"/>
                    </a:lnTo>
                    <a:lnTo>
                      <a:pt x="1171" y="164"/>
                    </a:lnTo>
                    <a:lnTo>
                      <a:pt x="928" y="0"/>
                    </a:lnTo>
                    <a:lnTo>
                      <a:pt x="620" y="155"/>
                    </a:lnTo>
                    <a:close/>
                  </a:path>
                </a:pathLst>
              </a:custGeom>
              <a:noFill/>
              <a:ln w="17780" cap="flat" cmpd="sng">
                <a:solidFill>
                  <a:schemeClr val="bg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150" name="Freeform 12"/>
              <p:cNvSpPr>
                <a:spLocks/>
              </p:cNvSpPr>
              <p:nvPr userDrawn="1"/>
            </p:nvSpPr>
            <p:spPr bwMode="hidden">
              <a:xfrm>
                <a:off x="4275" y="2031"/>
                <a:ext cx="1256" cy="810"/>
              </a:xfrm>
              <a:custGeom>
                <a:avLst/>
                <a:gdLst/>
                <a:ahLst/>
                <a:cxnLst>
                  <a:cxn ang="0">
                    <a:pos x="719" y="183"/>
                  </a:cxn>
                  <a:cxn ang="0">
                    <a:pos x="760" y="33"/>
                  </a:cxn>
                  <a:cxn ang="0">
                    <a:pos x="884" y="0"/>
                  </a:cxn>
                  <a:cxn ang="0">
                    <a:pos x="983" y="78"/>
                  </a:cxn>
                  <a:cxn ang="0">
                    <a:pos x="1082" y="248"/>
                  </a:cxn>
                  <a:cxn ang="0">
                    <a:pos x="1256" y="229"/>
                  </a:cxn>
                  <a:cxn ang="0">
                    <a:pos x="1248" y="359"/>
                  </a:cxn>
                  <a:cxn ang="0">
                    <a:pos x="1016" y="431"/>
                  </a:cxn>
                  <a:cxn ang="0">
                    <a:pos x="879" y="417"/>
                  </a:cxn>
                  <a:cxn ang="0">
                    <a:pos x="719" y="481"/>
                  </a:cxn>
                  <a:cxn ang="0">
                    <a:pos x="591" y="633"/>
                  </a:cxn>
                  <a:cxn ang="0">
                    <a:pos x="423" y="537"/>
                  </a:cxn>
                  <a:cxn ang="0">
                    <a:pos x="256" y="810"/>
                  </a:cxn>
                  <a:cxn ang="0">
                    <a:pos x="66" y="764"/>
                  </a:cxn>
                  <a:cxn ang="0">
                    <a:pos x="0" y="601"/>
                  </a:cxn>
                  <a:cxn ang="0">
                    <a:pos x="157" y="483"/>
                  </a:cxn>
                  <a:cxn ang="0">
                    <a:pos x="248" y="281"/>
                  </a:cxn>
                  <a:cxn ang="0">
                    <a:pos x="438" y="150"/>
                  </a:cxn>
                  <a:cxn ang="0">
                    <a:pos x="719" y="189"/>
                  </a:cxn>
                </a:cxnLst>
                <a:rect l="0" t="0" r="r" b="b"/>
                <a:pathLst>
                  <a:path w="1256" h="810">
                    <a:moveTo>
                      <a:pt x="719" y="183"/>
                    </a:moveTo>
                    <a:lnTo>
                      <a:pt x="760" y="33"/>
                    </a:lnTo>
                    <a:lnTo>
                      <a:pt x="884" y="0"/>
                    </a:lnTo>
                    <a:lnTo>
                      <a:pt x="983" y="78"/>
                    </a:lnTo>
                    <a:lnTo>
                      <a:pt x="1082" y="248"/>
                    </a:lnTo>
                    <a:lnTo>
                      <a:pt x="1256" y="229"/>
                    </a:lnTo>
                    <a:lnTo>
                      <a:pt x="1248" y="359"/>
                    </a:lnTo>
                    <a:lnTo>
                      <a:pt x="1016" y="431"/>
                    </a:lnTo>
                    <a:lnTo>
                      <a:pt x="879" y="417"/>
                    </a:lnTo>
                    <a:lnTo>
                      <a:pt x="719" y="481"/>
                    </a:lnTo>
                    <a:lnTo>
                      <a:pt x="591" y="633"/>
                    </a:lnTo>
                    <a:lnTo>
                      <a:pt x="423" y="537"/>
                    </a:lnTo>
                    <a:lnTo>
                      <a:pt x="256" y="810"/>
                    </a:lnTo>
                    <a:lnTo>
                      <a:pt x="66" y="764"/>
                    </a:lnTo>
                    <a:lnTo>
                      <a:pt x="0" y="601"/>
                    </a:lnTo>
                    <a:lnTo>
                      <a:pt x="157" y="483"/>
                    </a:lnTo>
                    <a:lnTo>
                      <a:pt x="248" y="281"/>
                    </a:lnTo>
                    <a:lnTo>
                      <a:pt x="438" y="150"/>
                    </a:lnTo>
                    <a:lnTo>
                      <a:pt x="719" y="189"/>
                    </a:lnTo>
                  </a:path>
                </a:pathLst>
              </a:custGeom>
              <a:noFill/>
              <a:ln w="17780" cap="flat" cmpd="sng">
                <a:solidFill>
                  <a:schemeClr val="bg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151" name="Freeform 13"/>
              <p:cNvSpPr>
                <a:spLocks/>
              </p:cNvSpPr>
              <p:nvPr userDrawn="1"/>
            </p:nvSpPr>
            <p:spPr bwMode="hidden">
              <a:xfrm>
                <a:off x="2914" y="3476"/>
                <a:ext cx="2848" cy="788"/>
              </a:xfrm>
              <a:custGeom>
                <a:avLst/>
                <a:gdLst/>
                <a:ahLst/>
                <a:cxnLst>
                  <a:cxn ang="0">
                    <a:pos x="2838" y="16"/>
                  </a:cxn>
                  <a:cxn ang="0">
                    <a:pos x="2493" y="0"/>
                  </a:cxn>
                  <a:cxn ang="0">
                    <a:pos x="2278" y="81"/>
                  </a:cxn>
                  <a:cxn ang="0">
                    <a:pos x="1936" y="44"/>
                  </a:cxn>
                  <a:cxn ang="0">
                    <a:pos x="1739" y="354"/>
                  </a:cxn>
                  <a:cxn ang="0">
                    <a:pos x="1600" y="212"/>
                  </a:cxn>
                  <a:cxn ang="0">
                    <a:pos x="1352" y="308"/>
                  </a:cxn>
                  <a:cxn ang="0">
                    <a:pos x="1445" y="515"/>
                  </a:cxn>
                  <a:cxn ang="0">
                    <a:pos x="1072" y="412"/>
                  </a:cxn>
                  <a:cxn ang="0">
                    <a:pos x="888" y="540"/>
                  </a:cxn>
                  <a:cxn ang="0">
                    <a:pos x="0" y="660"/>
                  </a:cxn>
                  <a:cxn ang="0">
                    <a:pos x="288" y="788"/>
                  </a:cxn>
                  <a:cxn ang="0">
                    <a:pos x="1040" y="676"/>
                  </a:cxn>
                  <a:cxn ang="0">
                    <a:pos x="1272" y="748"/>
                  </a:cxn>
                  <a:cxn ang="0">
                    <a:pos x="2096" y="691"/>
                  </a:cxn>
                  <a:cxn ang="0">
                    <a:pos x="2320" y="748"/>
                  </a:cxn>
                  <a:cxn ang="0">
                    <a:pos x="2456" y="596"/>
                  </a:cxn>
                  <a:cxn ang="0">
                    <a:pos x="2712" y="716"/>
                  </a:cxn>
                  <a:cxn ang="0">
                    <a:pos x="2716" y="339"/>
                  </a:cxn>
                  <a:cxn ang="0">
                    <a:pos x="2848" y="258"/>
                  </a:cxn>
                </a:cxnLst>
                <a:rect l="0" t="0" r="r" b="b"/>
                <a:pathLst>
                  <a:path w="2848" h="788">
                    <a:moveTo>
                      <a:pt x="2838" y="16"/>
                    </a:moveTo>
                    <a:lnTo>
                      <a:pt x="2493" y="0"/>
                    </a:lnTo>
                    <a:lnTo>
                      <a:pt x="2278" y="81"/>
                    </a:lnTo>
                    <a:lnTo>
                      <a:pt x="1936" y="44"/>
                    </a:lnTo>
                    <a:lnTo>
                      <a:pt x="1739" y="354"/>
                    </a:lnTo>
                    <a:lnTo>
                      <a:pt x="1600" y="212"/>
                    </a:lnTo>
                    <a:lnTo>
                      <a:pt x="1352" y="308"/>
                    </a:lnTo>
                    <a:lnTo>
                      <a:pt x="1445" y="515"/>
                    </a:lnTo>
                    <a:lnTo>
                      <a:pt x="1072" y="412"/>
                    </a:lnTo>
                    <a:lnTo>
                      <a:pt x="888" y="540"/>
                    </a:lnTo>
                    <a:lnTo>
                      <a:pt x="0" y="660"/>
                    </a:lnTo>
                    <a:lnTo>
                      <a:pt x="288" y="788"/>
                    </a:lnTo>
                    <a:lnTo>
                      <a:pt x="1040" y="676"/>
                    </a:lnTo>
                    <a:lnTo>
                      <a:pt x="1272" y="748"/>
                    </a:lnTo>
                    <a:lnTo>
                      <a:pt x="2096" y="691"/>
                    </a:lnTo>
                    <a:lnTo>
                      <a:pt x="2320" y="748"/>
                    </a:lnTo>
                    <a:lnTo>
                      <a:pt x="2456" y="596"/>
                    </a:lnTo>
                    <a:lnTo>
                      <a:pt x="2712" y="716"/>
                    </a:lnTo>
                    <a:lnTo>
                      <a:pt x="2716" y="339"/>
                    </a:lnTo>
                    <a:lnTo>
                      <a:pt x="2848" y="258"/>
                    </a:lnTo>
                  </a:path>
                </a:pathLst>
              </a:custGeom>
              <a:noFill/>
              <a:ln w="17780" cap="flat" cmpd="sng">
                <a:solidFill>
                  <a:schemeClr val="bg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152" name="Freeform 14"/>
              <p:cNvSpPr>
                <a:spLocks/>
              </p:cNvSpPr>
              <p:nvPr userDrawn="1"/>
            </p:nvSpPr>
            <p:spPr bwMode="hidden">
              <a:xfrm>
                <a:off x="5443" y="922"/>
                <a:ext cx="319" cy="854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106" y="313"/>
                  </a:cxn>
                  <a:cxn ang="0">
                    <a:pos x="106" y="634"/>
                  </a:cxn>
                  <a:cxn ang="0">
                    <a:pos x="268" y="854"/>
                  </a:cxn>
                  <a:cxn ang="0">
                    <a:pos x="278" y="577"/>
                  </a:cxn>
                  <a:cxn ang="0">
                    <a:pos x="238" y="400"/>
                  </a:cxn>
                  <a:cxn ang="0">
                    <a:pos x="319" y="240"/>
                  </a:cxn>
                </a:cxnLst>
                <a:rect l="0" t="0" r="r" b="b"/>
                <a:pathLst>
                  <a:path w="319" h="854">
                    <a:moveTo>
                      <a:pt x="0" y="0"/>
                    </a:moveTo>
                    <a:lnTo>
                      <a:pt x="106" y="313"/>
                    </a:lnTo>
                    <a:lnTo>
                      <a:pt x="106" y="634"/>
                    </a:lnTo>
                    <a:lnTo>
                      <a:pt x="268" y="854"/>
                    </a:lnTo>
                    <a:lnTo>
                      <a:pt x="278" y="577"/>
                    </a:lnTo>
                    <a:lnTo>
                      <a:pt x="238" y="400"/>
                    </a:lnTo>
                    <a:lnTo>
                      <a:pt x="319" y="240"/>
                    </a:lnTo>
                  </a:path>
                </a:pathLst>
              </a:custGeom>
              <a:noFill/>
              <a:ln w="17780" cap="flat" cmpd="sng">
                <a:solidFill>
                  <a:schemeClr val="bg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153" name="Freeform 15"/>
              <p:cNvSpPr>
                <a:spLocks/>
              </p:cNvSpPr>
              <p:nvPr userDrawn="1"/>
            </p:nvSpPr>
            <p:spPr bwMode="hidden">
              <a:xfrm>
                <a:off x="4954" y="3568"/>
                <a:ext cx="646" cy="392"/>
              </a:xfrm>
              <a:custGeom>
                <a:avLst/>
                <a:gdLst/>
                <a:ahLst/>
                <a:cxnLst>
                  <a:cxn ang="0">
                    <a:pos x="504" y="0"/>
                  </a:cxn>
                  <a:cxn ang="0">
                    <a:pos x="320" y="61"/>
                  </a:cxn>
                  <a:cxn ang="0">
                    <a:pos x="238" y="109"/>
                  </a:cxn>
                  <a:cxn ang="0">
                    <a:pos x="144" y="216"/>
                  </a:cxn>
                  <a:cxn ang="0">
                    <a:pos x="0" y="392"/>
                  </a:cxn>
                  <a:cxn ang="0">
                    <a:pos x="360" y="263"/>
                  </a:cxn>
                  <a:cxn ang="0">
                    <a:pos x="432" y="182"/>
                  </a:cxn>
                  <a:cxn ang="0">
                    <a:pos x="646" y="142"/>
                  </a:cxn>
                  <a:cxn ang="0">
                    <a:pos x="504" y="0"/>
                  </a:cxn>
                </a:cxnLst>
                <a:rect l="0" t="0" r="r" b="b"/>
                <a:pathLst>
                  <a:path w="646" h="392">
                    <a:moveTo>
                      <a:pt x="504" y="0"/>
                    </a:moveTo>
                    <a:lnTo>
                      <a:pt x="320" y="61"/>
                    </a:lnTo>
                    <a:lnTo>
                      <a:pt x="238" y="109"/>
                    </a:lnTo>
                    <a:lnTo>
                      <a:pt x="144" y="216"/>
                    </a:lnTo>
                    <a:lnTo>
                      <a:pt x="0" y="392"/>
                    </a:lnTo>
                    <a:lnTo>
                      <a:pt x="360" y="263"/>
                    </a:lnTo>
                    <a:lnTo>
                      <a:pt x="432" y="182"/>
                    </a:lnTo>
                    <a:lnTo>
                      <a:pt x="646" y="142"/>
                    </a:lnTo>
                    <a:lnTo>
                      <a:pt x="504" y="0"/>
                    </a:lnTo>
                    <a:close/>
                  </a:path>
                </a:pathLst>
              </a:custGeom>
              <a:noFill/>
              <a:ln w="17780" cap="flat" cmpd="sng">
                <a:solidFill>
                  <a:schemeClr val="bg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154" name="Freeform 16"/>
              <p:cNvSpPr>
                <a:spLocks/>
              </p:cNvSpPr>
              <p:nvPr userDrawn="1"/>
            </p:nvSpPr>
            <p:spPr bwMode="hidden">
              <a:xfrm>
                <a:off x="50" y="2400"/>
                <a:ext cx="2736" cy="192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96" y="336"/>
                  </a:cxn>
                  <a:cxn ang="0">
                    <a:pos x="384" y="384"/>
                  </a:cxn>
                  <a:cxn ang="0">
                    <a:pos x="576" y="720"/>
                  </a:cxn>
                  <a:cxn ang="0">
                    <a:pos x="528" y="960"/>
                  </a:cxn>
                  <a:cxn ang="0">
                    <a:pos x="672" y="1104"/>
                  </a:cxn>
                  <a:cxn ang="0">
                    <a:pos x="576" y="1392"/>
                  </a:cxn>
                  <a:cxn ang="0">
                    <a:pos x="624" y="1632"/>
                  </a:cxn>
                  <a:cxn ang="0">
                    <a:pos x="1488" y="1872"/>
                  </a:cxn>
                  <a:cxn ang="0">
                    <a:pos x="1680" y="1728"/>
                  </a:cxn>
                  <a:cxn ang="0">
                    <a:pos x="2208" y="1728"/>
                  </a:cxn>
                  <a:cxn ang="0">
                    <a:pos x="2304" y="1632"/>
                  </a:cxn>
                  <a:cxn ang="0">
                    <a:pos x="2736" y="1872"/>
                  </a:cxn>
                  <a:cxn ang="0">
                    <a:pos x="2640" y="1920"/>
                  </a:cxn>
                  <a:cxn ang="0">
                    <a:pos x="2304" y="1824"/>
                  </a:cxn>
                  <a:cxn ang="0">
                    <a:pos x="2160" y="1872"/>
                  </a:cxn>
                  <a:cxn ang="0">
                    <a:pos x="1632" y="1920"/>
                  </a:cxn>
                  <a:cxn ang="0">
                    <a:pos x="1440" y="1920"/>
                  </a:cxn>
                  <a:cxn ang="0">
                    <a:pos x="480" y="1824"/>
                  </a:cxn>
                  <a:cxn ang="0">
                    <a:pos x="192" y="1872"/>
                  </a:cxn>
                  <a:cxn ang="0">
                    <a:pos x="96" y="1680"/>
                  </a:cxn>
                  <a:cxn ang="0">
                    <a:pos x="288" y="1440"/>
                  </a:cxn>
                  <a:cxn ang="0">
                    <a:pos x="336" y="1104"/>
                  </a:cxn>
                  <a:cxn ang="0">
                    <a:pos x="144" y="864"/>
                  </a:cxn>
                  <a:cxn ang="0">
                    <a:pos x="240" y="624"/>
                  </a:cxn>
                  <a:cxn ang="0">
                    <a:pos x="48" y="528"/>
                  </a:cxn>
                  <a:cxn ang="0">
                    <a:pos x="0" y="0"/>
                  </a:cxn>
                </a:cxnLst>
                <a:rect l="0" t="0" r="r" b="b"/>
                <a:pathLst>
                  <a:path w="2736" h="1920">
                    <a:moveTo>
                      <a:pt x="0" y="0"/>
                    </a:moveTo>
                    <a:lnTo>
                      <a:pt x="96" y="336"/>
                    </a:lnTo>
                    <a:lnTo>
                      <a:pt x="384" y="384"/>
                    </a:lnTo>
                    <a:lnTo>
                      <a:pt x="576" y="720"/>
                    </a:lnTo>
                    <a:lnTo>
                      <a:pt x="528" y="960"/>
                    </a:lnTo>
                    <a:lnTo>
                      <a:pt x="672" y="1104"/>
                    </a:lnTo>
                    <a:lnTo>
                      <a:pt x="576" y="1392"/>
                    </a:lnTo>
                    <a:lnTo>
                      <a:pt x="624" y="1632"/>
                    </a:lnTo>
                    <a:lnTo>
                      <a:pt x="1488" y="1872"/>
                    </a:lnTo>
                    <a:lnTo>
                      <a:pt x="1680" y="1728"/>
                    </a:lnTo>
                    <a:lnTo>
                      <a:pt x="2208" y="1728"/>
                    </a:lnTo>
                    <a:lnTo>
                      <a:pt x="2304" y="1632"/>
                    </a:lnTo>
                    <a:lnTo>
                      <a:pt x="2736" y="1872"/>
                    </a:lnTo>
                    <a:lnTo>
                      <a:pt x="2640" y="1920"/>
                    </a:lnTo>
                    <a:lnTo>
                      <a:pt x="2304" y="1824"/>
                    </a:lnTo>
                    <a:lnTo>
                      <a:pt x="2160" y="1872"/>
                    </a:lnTo>
                    <a:lnTo>
                      <a:pt x="1632" y="1920"/>
                    </a:lnTo>
                    <a:lnTo>
                      <a:pt x="1440" y="1920"/>
                    </a:lnTo>
                    <a:lnTo>
                      <a:pt x="480" y="1824"/>
                    </a:lnTo>
                    <a:lnTo>
                      <a:pt x="192" y="1872"/>
                    </a:lnTo>
                    <a:lnTo>
                      <a:pt x="96" y="1680"/>
                    </a:lnTo>
                    <a:lnTo>
                      <a:pt x="288" y="1440"/>
                    </a:lnTo>
                    <a:lnTo>
                      <a:pt x="336" y="1104"/>
                    </a:lnTo>
                    <a:lnTo>
                      <a:pt x="144" y="864"/>
                    </a:lnTo>
                    <a:lnTo>
                      <a:pt x="240" y="624"/>
                    </a:lnTo>
                    <a:lnTo>
                      <a:pt x="48" y="528"/>
                    </a:lnTo>
                    <a:lnTo>
                      <a:pt x="0" y="0"/>
                    </a:lnTo>
                    <a:close/>
                  </a:path>
                </a:pathLst>
              </a:custGeom>
              <a:noFill/>
              <a:ln w="9525" cap="flat" cmpd="sng">
                <a:solidFill>
                  <a:schemeClr val="bg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</p:grpSp>
        <p:grpSp>
          <p:nvGrpSpPr>
            <p:cNvPr id="6" name="Group 17"/>
            <p:cNvGrpSpPr>
              <a:grpSpLocks/>
            </p:cNvGrpSpPr>
            <p:nvPr userDrawn="1"/>
          </p:nvGrpSpPr>
          <p:grpSpPr bwMode="auto">
            <a:xfrm>
              <a:off x="0" y="2291"/>
              <a:ext cx="1385" cy="1702"/>
              <a:chOff x="0" y="2291"/>
              <a:chExt cx="1385" cy="1702"/>
            </a:xfrm>
          </p:grpSpPr>
          <p:sp>
            <p:nvSpPr>
              <p:cNvPr id="7" name="Rectangle 18"/>
              <p:cNvSpPr>
                <a:spLocks noChangeArrowheads="1"/>
              </p:cNvSpPr>
              <p:nvPr userDrawn="1"/>
            </p:nvSpPr>
            <p:spPr bwMode="ltGray">
              <a:xfrm rot="6798887">
                <a:off x="63" y="3882"/>
                <a:ext cx="75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8" name="Rectangle 19"/>
              <p:cNvSpPr>
                <a:spLocks noChangeArrowheads="1"/>
              </p:cNvSpPr>
              <p:nvPr userDrawn="1"/>
            </p:nvSpPr>
            <p:spPr bwMode="ltGray">
              <a:xfrm rot="6798887">
                <a:off x="33" y="3880"/>
                <a:ext cx="75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9" name="Rectangle 20"/>
              <p:cNvSpPr>
                <a:spLocks noChangeArrowheads="1"/>
              </p:cNvSpPr>
              <p:nvPr userDrawn="1"/>
            </p:nvSpPr>
            <p:spPr bwMode="ltGray">
              <a:xfrm rot="6798887">
                <a:off x="7" y="3874"/>
                <a:ext cx="75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10" name="Rectangle 21"/>
              <p:cNvSpPr>
                <a:spLocks noChangeArrowheads="1"/>
              </p:cNvSpPr>
              <p:nvPr userDrawn="1"/>
            </p:nvSpPr>
            <p:spPr bwMode="ltGray">
              <a:xfrm rot="5999912">
                <a:off x="209" y="3884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11" name="Rectangle 22"/>
              <p:cNvSpPr>
                <a:spLocks noChangeArrowheads="1"/>
              </p:cNvSpPr>
              <p:nvPr userDrawn="1"/>
            </p:nvSpPr>
            <p:spPr bwMode="ltGray">
              <a:xfrm rot="5999912">
                <a:off x="183" y="3888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12" name="Rectangle 23"/>
              <p:cNvSpPr>
                <a:spLocks noChangeArrowheads="1"/>
              </p:cNvSpPr>
              <p:nvPr userDrawn="1"/>
            </p:nvSpPr>
            <p:spPr bwMode="ltGray">
              <a:xfrm rot="6250138">
                <a:off x="153" y="3888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13" name="Rectangle 24"/>
              <p:cNvSpPr>
                <a:spLocks noChangeArrowheads="1"/>
              </p:cNvSpPr>
              <p:nvPr userDrawn="1"/>
            </p:nvSpPr>
            <p:spPr bwMode="ltGray">
              <a:xfrm rot="6238076">
                <a:off x="123" y="3886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14" name="Rectangle 25"/>
              <p:cNvSpPr>
                <a:spLocks noChangeArrowheads="1"/>
              </p:cNvSpPr>
              <p:nvPr userDrawn="1"/>
            </p:nvSpPr>
            <p:spPr bwMode="ltGray">
              <a:xfrm rot="5380717">
                <a:off x="363" y="3868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15" name="Rectangle 26"/>
              <p:cNvSpPr>
                <a:spLocks noChangeArrowheads="1"/>
              </p:cNvSpPr>
              <p:nvPr userDrawn="1"/>
            </p:nvSpPr>
            <p:spPr bwMode="ltGray">
              <a:xfrm rot="5380717">
                <a:off x="333" y="3872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16" name="Rectangle 27"/>
              <p:cNvSpPr>
                <a:spLocks noChangeArrowheads="1"/>
              </p:cNvSpPr>
              <p:nvPr userDrawn="1"/>
            </p:nvSpPr>
            <p:spPr bwMode="ltGray">
              <a:xfrm rot="5583200">
                <a:off x="303" y="3876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17" name="Rectangle 28"/>
              <p:cNvSpPr>
                <a:spLocks noChangeArrowheads="1"/>
              </p:cNvSpPr>
              <p:nvPr userDrawn="1"/>
            </p:nvSpPr>
            <p:spPr bwMode="ltGray">
              <a:xfrm rot="5737625">
                <a:off x="271" y="3882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18" name="Rectangle 29"/>
              <p:cNvSpPr>
                <a:spLocks noChangeArrowheads="1"/>
              </p:cNvSpPr>
              <p:nvPr userDrawn="1"/>
            </p:nvSpPr>
            <p:spPr bwMode="ltGray">
              <a:xfrm rot="4715477">
                <a:off x="517" y="3828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19" name="Rectangle 30"/>
              <p:cNvSpPr>
                <a:spLocks noChangeArrowheads="1"/>
              </p:cNvSpPr>
              <p:nvPr userDrawn="1"/>
            </p:nvSpPr>
            <p:spPr bwMode="ltGray">
              <a:xfrm rot="4924949">
                <a:off x="486" y="3834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20" name="Rectangle 31"/>
              <p:cNvSpPr>
                <a:spLocks noChangeArrowheads="1"/>
              </p:cNvSpPr>
              <p:nvPr userDrawn="1"/>
            </p:nvSpPr>
            <p:spPr bwMode="ltGray">
              <a:xfrm rot="4924949">
                <a:off x="456" y="3848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21" name="Rectangle 32"/>
              <p:cNvSpPr>
                <a:spLocks noChangeArrowheads="1"/>
              </p:cNvSpPr>
              <p:nvPr userDrawn="1"/>
            </p:nvSpPr>
            <p:spPr bwMode="ltGray">
              <a:xfrm rot="5041352">
                <a:off x="427" y="3850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22" name="Rectangle 33"/>
              <p:cNvSpPr>
                <a:spLocks noChangeArrowheads="1"/>
              </p:cNvSpPr>
              <p:nvPr userDrawn="1"/>
            </p:nvSpPr>
            <p:spPr bwMode="ltGray">
              <a:xfrm rot="3816889">
                <a:off x="664" y="3762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23" name="Rectangle 34"/>
              <p:cNvSpPr>
                <a:spLocks noChangeArrowheads="1"/>
              </p:cNvSpPr>
              <p:nvPr userDrawn="1"/>
            </p:nvSpPr>
            <p:spPr bwMode="ltGray">
              <a:xfrm rot="3816889">
                <a:off x="634" y="3780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24" name="Rectangle 35"/>
              <p:cNvSpPr>
                <a:spLocks noChangeArrowheads="1"/>
              </p:cNvSpPr>
              <p:nvPr userDrawn="1"/>
            </p:nvSpPr>
            <p:spPr bwMode="ltGray">
              <a:xfrm rot="4104184">
                <a:off x="606" y="3790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25" name="Rectangle 36"/>
              <p:cNvSpPr>
                <a:spLocks noChangeArrowheads="1"/>
              </p:cNvSpPr>
              <p:nvPr userDrawn="1"/>
            </p:nvSpPr>
            <p:spPr bwMode="ltGray">
              <a:xfrm rot="4325343">
                <a:off x="575" y="3804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26" name="Rectangle 37"/>
              <p:cNvSpPr>
                <a:spLocks noChangeArrowheads="1"/>
              </p:cNvSpPr>
              <p:nvPr userDrawn="1"/>
            </p:nvSpPr>
            <p:spPr bwMode="ltGray">
              <a:xfrm rot="3368036">
                <a:off x="800" y="3682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27" name="Rectangle 38"/>
              <p:cNvSpPr>
                <a:spLocks noChangeArrowheads="1"/>
              </p:cNvSpPr>
              <p:nvPr userDrawn="1"/>
            </p:nvSpPr>
            <p:spPr bwMode="ltGray">
              <a:xfrm rot="3368036">
                <a:off x="772" y="3698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28" name="Rectangle 39"/>
              <p:cNvSpPr>
                <a:spLocks noChangeArrowheads="1"/>
              </p:cNvSpPr>
              <p:nvPr userDrawn="1"/>
            </p:nvSpPr>
            <p:spPr bwMode="ltGray">
              <a:xfrm rot="3368036">
                <a:off x="746" y="3716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29" name="Rectangle 40"/>
              <p:cNvSpPr>
                <a:spLocks noChangeArrowheads="1"/>
              </p:cNvSpPr>
              <p:nvPr userDrawn="1"/>
            </p:nvSpPr>
            <p:spPr bwMode="ltGray">
              <a:xfrm rot="3816889">
                <a:off x="717" y="3734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30" name="Rectangle 41"/>
              <p:cNvSpPr>
                <a:spLocks noChangeArrowheads="1"/>
              </p:cNvSpPr>
              <p:nvPr userDrawn="1"/>
            </p:nvSpPr>
            <p:spPr bwMode="ltGray">
              <a:xfrm rot="2302266">
                <a:off x="923" y="3587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31" name="Rectangle 42"/>
              <p:cNvSpPr>
                <a:spLocks noChangeArrowheads="1"/>
              </p:cNvSpPr>
              <p:nvPr userDrawn="1"/>
            </p:nvSpPr>
            <p:spPr bwMode="ltGray">
              <a:xfrm rot="2302266">
                <a:off x="899" y="3606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32" name="Rectangle 43"/>
              <p:cNvSpPr>
                <a:spLocks noChangeArrowheads="1"/>
              </p:cNvSpPr>
              <p:nvPr userDrawn="1"/>
            </p:nvSpPr>
            <p:spPr bwMode="ltGray">
              <a:xfrm rot="2707562">
                <a:off x="876" y="3626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33" name="Rectangle 44"/>
              <p:cNvSpPr>
                <a:spLocks noChangeArrowheads="1"/>
              </p:cNvSpPr>
              <p:nvPr userDrawn="1"/>
            </p:nvSpPr>
            <p:spPr bwMode="ltGray">
              <a:xfrm rot="2707562">
                <a:off x="850" y="3644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34" name="Rectangle 45"/>
              <p:cNvSpPr>
                <a:spLocks noChangeArrowheads="1"/>
              </p:cNvSpPr>
              <p:nvPr userDrawn="1"/>
            </p:nvSpPr>
            <p:spPr bwMode="ltGray">
              <a:xfrm rot="1525830">
                <a:off x="1027" y="3473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35" name="Rectangle 46"/>
              <p:cNvSpPr>
                <a:spLocks noChangeArrowheads="1"/>
              </p:cNvSpPr>
              <p:nvPr userDrawn="1"/>
            </p:nvSpPr>
            <p:spPr bwMode="ltGray">
              <a:xfrm rot="1525830">
                <a:off x="1009" y="3497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36" name="Rectangle 47"/>
              <p:cNvSpPr>
                <a:spLocks noChangeArrowheads="1"/>
              </p:cNvSpPr>
              <p:nvPr userDrawn="1"/>
            </p:nvSpPr>
            <p:spPr bwMode="ltGray">
              <a:xfrm rot="1788117">
                <a:off x="990" y="3519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37" name="Rectangle 48"/>
              <p:cNvSpPr>
                <a:spLocks noChangeArrowheads="1"/>
              </p:cNvSpPr>
              <p:nvPr userDrawn="1"/>
            </p:nvSpPr>
            <p:spPr bwMode="ltGray">
              <a:xfrm rot="1788117">
                <a:off x="969" y="3544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38" name="Rectangle 49"/>
              <p:cNvSpPr>
                <a:spLocks noChangeArrowheads="1"/>
              </p:cNvSpPr>
              <p:nvPr userDrawn="1"/>
            </p:nvSpPr>
            <p:spPr bwMode="ltGray">
              <a:xfrm rot="841630">
                <a:off x="1113" y="3355"/>
                <a:ext cx="75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39" name="Rectangle 50"/>
              <p:cNvSpPr>
                <a:spLocks noChangeArrowheads="1"/>
              </p:cNvSpPr>
              <p:nvPr userDrawn="1"/>
            </p:nvSpPr>
            <p:spPr bwMode="ltGray">
              <a:xfrm rot="841630">
                <a:off x="1100" y="3378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40" name="Rectangle 51"/>
              <p:cNvSpPr>
                <a:spLocks noChangeArrowheads="1"/>
              </p:cNvSpPr>
              <p:nvPr userDrawn="1"/>
            </p:nvSpPr>
            <p:spPr bwMode="ltGray">
              <a:xfrm rot="1308689">
                <a:off x="1086" y="3404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41" name="Rectangle 52"/>
              <p:cNvSpPr>
                <a:spLocks noChangeArrowheads="1"/>
              </p:cNvSpPr>
              <p:nvPr userDrawn="1"/>
            </p:nvSpPr>
            <p:spPr bwMode="ltGray">
              <a:xfrm rot="1308689">
                <a:off x="1064" y="3425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42" name="Rectangle 53"/>
              <p:cNvSpPr>
                <a:spLocks noChangeArrowheads="1"/>
              </p:cNvSpPr>
              <p:nvPr userDrawn="1"/>
            </p:nvSpPr>
            <p:spPr bwMode="ltGray">
              <a:xfrm rot="469913">
                <a:off x="1172" y="3225"/>
                <a:ext cx="81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43" name="Rectangle 54"/>
              <p:cNvSpPr>
                <a:spLocks noChangeArrowheads="1"/>
              </p:cNvSpPr>
              <p:nvPr userDrawn="1"/>
            </p:nvSpPr>
            <p:spPr bwMode="ltGray">
              <a:xfrm rot="559869">
                <a:off x="1162" y="3250"/>
                <a:ext cx="81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44" name="Rectangle 55"/>
              <p:cNvSpPr>
                <a:spLocks noChangeArrowheads="1"/>
              </p:cNvSpPr>
              <p:nvPr userDrawn="1"/>
            </p:nvSpPr>
            <p:spPr bwMode="ltGray">
              <a:xfrm rot="734079">
                <a:off x="1154" y="3276"/>
                <a:ext cx="81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45" name="Rectangle 56"/>
              <p:cNvSpPr>
                <a:spLocks noChangeArrowheads="1"/>
              </p:cNvSpPr>
              <p:nvPr userDrawn="1"/>
            </p:nvSpPr>
            <p:spPr bwMode="ltGray">
              <a:xfrm rot="734079">
                <a:off x="1141" y="3304"/>
                <a:ext cx="75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46" name="Rectangle 57"/>
              <p:cNvSpPr>
                <a:spLocks noChangeArrowheads="1"/>
              </p:cNvSpPr>
              <p:nvPr userDrawn="1"/>
            </p:nvSpPr>
            <p:spPr bwMode="ltGray">
              <a:xfrm rot="-293905">
                <a:off x="1211" y="3096"/>
                <a:ext cx="81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47" name="Rectangle 58"/>
              <p:cNvSpPr>
                <a:spLocks noChangeArrowheads="1"/>
              </p:cNvSpPr>
              <p:nvPr userDrawn="1"/>
            </p:nvSpPr>
            <p:spPr bwMode="ltGray">
              <a:xfrm rot="-8">
                <a:off x="1201" y="3122"/>
                <a:ext cx="81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48" name="Rectangle 59"/>
              <p:cNvSpPr>
                <a:spLocks noChangeArrowheads="1"/>
              </p:cNvSpPr>
              <p:nvPr userDrawn="1"/>
            </p:nvSpPr>
            <p:spPr bwMode="ltGray">
              <a:xfrm rot="-8">
                <a:off x="1200" y="3147"/>
                <a:ext cx="81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49" name="Rectangle 60"/>
              <p:cNvSpPr>
                <a:spLocks noChangeArrowheads="1"/>
              </p:cNvSpPr>
              <p:nvPr userDrawn="1"/>
            </p:nvSpPr>
            <p:spPr bwMode="ltGray">
              <a:xfrm rot="214188">
                <a:off x="1189" y="3173"/>
                <a:ext cx="81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50" name="Rectangle 61"/>
              <p:cNvSpPr>
                <a:spLocks noChangeArrowheads="1"/>
              </p:cNvSpPr>
              <p:nvPr userDrawn="1"/>
            </p:nvSpPr>
            <p:spPr bwMode="ltGray">
              <a:xfrm rot="-682388">
                <a:off x="1219" y="2965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51" name="Rectangle 62"/>
              <p:cNvSpPr>
                <a:spLocks noChangeArrowheads="1"/>
              </p:cNvSpPr>
              <p:nvPr userDrawn="1"/>
            </p:nvSpPr>
            <p:spPr bwMode="ltGray">
              <a:xfrm rot="-480400">
                <a:off x="1220" y="2991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52" name="Rectangle 63"/>
              <p:cNvSpPr>
                <a:spLocks noChangeArrowheads="1"/>
              </p:cNvSpPr>
              <p:nvPr userDrawn="1"/>
            </p:nvSpPr>
            <p:spPr bwMode="ltGray">
              <a:xfrm rot="-480400">
                <a:off x="1220" y="3015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53" name="Rectangle 64"/>
              <p:cNvSpPr>
                <a:spLocks noChangeArrowheads="1"/>
              </p:cNvSpPr>
              <p:nvPr userDrawn="1"/>
            </p:nvSpPr>
            <p:spPr bwMode="ltGray">
              <a:xfrm rot="-270546">
                <a:off x="1219" y="3041"/>
                <a:ext cx="81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54" name="Rectangle 65"/>
              <p:cNvSpPr>
                <a:spLocks noChangeArrowheads="1"/>
              </p:cNvSpPr>
              <p:nvPr userDrawn="1"/>
            </p:nvSpPr>
            <p:spPr bwMode="ltGray">
              <a:xfrm rot="-1132286">
                <a:off x="1207" y="2843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55" name="Rectangle 66"/>
              <p:cNvSpPr>
                <a:spLocks noChangeArrowheads="1"/>
              </p:cNvSpPr>
              <p:nvPr userDrawn="1"/>
            </p:nvSpPr>
            <p:spPr bwMode="ltGray">
              <a:xfrm rot="-969272">
                <a:off x="1213" y="2864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56" name="Rectangle 67"/>
              <p:cNvSpPr>
                <a:spLocks noChangeArrowheads="1"/>
              </p:cNvSpPr>
              <p:nvPr userDrawn="1"/>
            </p:nvSpPr>
            <p:spPr bwMode="ltGray">
              <a:xfrm rot="-969272">
                <a:off x="1216" y="2888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57" name="Rectangle 68"/>
              <p:cNvSpPr>
                <a:spLocks noChangeArrowheads="1"/>
              </p:cNvSpPr>
              <p:nvPr userDrawn="1"/>
            </p:nvSpPr>
            <p:spPr bwMode="ltGray">
              <a:xfrm rot="-806259">
                <a:off x="1219" y="2915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58" name="Rectangle 69"/>
              <p:cNvSpPr>
                <a:spLocks noChangeArrowheads="1"/>
              </p:cNvSpPr>
              <p:nvPr userDrawn="1"/>
            </p:nvSpPr>
            <p:spPr bwMode="ltGray">
              <a:xfrm rot="-1543941">
                <a:off x="1165" y="2727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59" name="Rectangle 70"/>
              <p:cNvSpPr>
                <a:spLocks noChangeArrowheads="1"/>
              </p:cNvSpPr>
              <p:nvPr userDrawn="1"/>
            </p:nvSpPr>
            <p:spPr bwMode="ltGray">
              <a:xfrm rot="-1341953">
                <a:off x="1176" y="2752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60" name="Rectangle 71"/>
              <p:cNvSpPr>
                <a:spLocks noChangeArrowheads="1"/>
              </p:cNvSpPr>
              <p:nvPr userDrawn="1"/>
            </p:nvSpPr>
            <p:spPr bwMode="ltGray">
              <a:xfrm rot="-1341953">
                <a:off x="1184" y="2775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61" name="Rectangle 72"/>
              <p:cNvSpPr>
                <a:spLocks noChangeArrowheads="1"/>
              </p:cNvSpPr>
              <p:nvPr userDrawn="1"/>
            </p:nvSpPr>
            <p:spPr bwMode="ltGray">
              <a:xfrm rot="-1341953">
                <a:off x="1194" y="2795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62" name="Rectangle 73"/>
              <p:cNvSpPr>
                <a:spLocks noChangeArrowheads="1"/>
              </p:cNvSpPr>
              <p:nvPr userDrawn="1"/>
            </p:nvSpPr>
            <p:spPr bwMode="ltGray">
              <a:xfrm rot="-1928746">
                <a:off x="1101" y="2628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63" name="Rectangle 74"/>
              <p:cNvSpPr>
                <a:spLocks noChangeArrowheads="1"/>
              </p:cNvSpPr>
              <p:nvPr userDrawn="1"/>
            </p:nvSpPr>
            <p:spPr bwMode="ltGray">
              <a:xfrm rot="-1844175">
                <a:off x="1114" y="2645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64" name="Rectangle 75"/>
              <p:cNvSpPr>
                <a:spLocks noChangeArrowheads="1"/>
              </p:cNvSpPr>
              <p:nvPr userDrawn="1"/>
            </p:nvSpPr>
            <p:spPr bwMode="ltGray">
              <a:xfrm rot="-1752383">
                <a:off x="1129" y="2667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65" name="Rectangle 76"/>
              <p:cNvSpPr>
                <a:spLocks noChangeArrowheads="1"/>
              </p:cNvSpPr>
              <p:nvPr userDrawn="1"/>
            </p:nvSpPr>
            <p:spPr bwMode="ltGray">
              <a:xfrm rot="-1752383">
                <a:off x="1142" y="2684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66" name="Rectangle 77"/>
              <p:cNvSpPr>
                <a:spLocks noChangeArrowheads="1"/>
              </p:cNvSpPr>
              <p:nvPr userDrawn="1"/>
            </p:nvSpPr>
            <p:spPr bwMode="ltGray">
              <a:xfrm rot="-2466736">
                <a:off x="1014" y="2538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67" name="Rectangle 78"/>
              <p:cNvSpPr>
                <a:spLocks noChangeArrowheads="1"/>
              </p:cNvSpPr>
              <p:nvPr userDrawn="1"/>
            </p:nvSpPr>
            <p:spPr bwMode="ltGray">
              <a:xfrm rot="-2466736">
                <a:off x="1035" y="2557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68" name="Rectangle 79"/>
              <p:cNvSpPr>
                <a:spLocks noChangeArrowheads="1"/>
              </p:cNvSpPr>
              <p:nvPr userDrawn="1"/>
            </p:nvSpPr>
            <p:spPr bwMode="ltGray">
              <a:xfrm rot="-2466736">
                <a:off x="1050" y="2574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69" name="Rectangle 80"/>
              <p:cNvSpPr>
                <a:spLocks noChangeArrowheads="1"/>
              </p:cNvSpPr>
              <p:nvPr userDrawn="1"/>
            </p:nvSpPr>
            <p:spPr bwMode="ltGray">
              <a:xfrm rot="-2342866">
                <a:off x="1068" y="2590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70" name="Freeform 81"/>
              <p:cNvSpPr>
                <a:spLocks/>
              </p:cNvSpPr>
              <p:nvPr userDrawn="1"/>
            </p:nvSpPr>
            <p:spPr bwMode="ltGray">
              <a:xfrm>
                <a:off x="486" y="2563"/>
                <a:ext cx="180" cy="151"/>
              </a:xfrm>
              <a:custGeom>
                <a:avLst/>
                <a:gdLst/>
                <a:ahLst/>
                <a:cxnLst>
                  <a:cxn ang="0">
                    <a:pos x="0" y="144"/>
                  </a:cxn>
                  <a:cxn ang="0">
                    <a:pos x="28" y="147"/>
                  </a:cxn>
                  <a:cxn ang="0">
                    <a:pos x="64" y="46"/>
                  </a:cxn>
                  <a:cxn ang="0">
                    <a:pos x="94" y="151"/>
                  </a:cxn>
                  <a:cxn ang="0">
                    <a:pos x="129" y="151"/>
                  </a:cxn>
                  <a:cxn ang="0">
                    <a:pos x="180" y="9"/>
                  </a:cxn>
                  <a:cxn ang="0">
                    <a:pos x="148" y="10"/>
                  </a:cxn>
                  <a:cxn ang="0">
                    <a:pos x="112" y="112"/>
                  </a:cxn>
                  <a:cxn ang="0">
                    <a:pos x="79" y="0"/>
                  </a:cxn>
                  <a:cxn ang="0">
                    <a:pos x="48" y="0"/>
                  </a:cxn>
                  <a:cxn ang="0">
                    <a:pos x="0" y="144"/>
                  </a:cxn>
                </a:cxnLst>
                <a:rect l="0" t="0" r="r" b="b"/>
                <a:pathLst>
                  <a:path w="180" h="151">
                    <a:moveTo>
                      <a:pt x="0" y="144"/>
                    </a:moveTo>
                    <a:lnTo>
                      <a:pt x="28" y="147"/>
                    </a:lnTo>
                    <a:lnTo>
                      <a:pt x="64" y="46"/>
                    </a:lnTo>
                    <a:lnTo>
                      <a:pt x="94" y="151"/>
                    </a:lnTo>
                    <a:lnTo>
                      <a:pt x="129" y="151"/>
                    </a:lnTo>
                    <a:lnTo>
                      <a:pt x="180" y="9"/>
                    </a:lnTo>
                    <a:lnTo>
                      <a:pt x="148" y="10"/>
                    </a:lnTo>
                    <a:lnTo>
                      <a:pt x="112" y="112"/>
                    </a:lnTo>
                    <a:lnTo>
                      <a:pt x="79" y="0"/>
                    </a:lnTo>
                    <a:lnTo>
                      <a:pt x="48" y="0"/>
                    </a:lnTo>
                    <a:lnTo>
                      <a:pt x="0" y="144"/>
                    </a:ln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71" name="Rectangle 82"/>
              <p:cNvSpPr>
                <a:spLocks noChangeArrowheads="1"/>
              </p:cNvSpPr>
              <p:nvPr userDrawn="1"/>
            </p:nvSpPr>
            <p:spPr bwMode="ltGray">
              <a:xfrm rot="6575641">
                <a:off x="-217" y="3138"/>
                <a:ext cx="1226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72" name="Rectangle 83"/>
              <p:cNvSpPr>
                <a:spLocks noChangeArrowheads="1"/>
              </p:cNvSpPr>
              <p:nvPr userDrawn="1"/>
            </p:nvSpPr>
            <p:spPr bwMode="ltGray">
              <a:xfrm rot="238799">
                <a:off x="4" y="3146"/>
                <a:ext cx="1031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73" name="Rectangle 84"/>
              <p:cNvSpPr>
                <a:spLocks noChangeArrowheads="1"/>
              </p:cNvSpPr>
              <p:nvPr userDrawn="1"/>
            </p:nvSpPr>
            <p:spPr bwMode="ltGray">
              <a:xfrm rot="-2957028">
                <a:off x="907" y="2472"/>
                <a:ext cx="81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74" name="Rectangle 85"/>
              <p:cNvSpPr>
                <a:spLocks noChangeArrowheads="1"/>
              </p:cNvSpPr>
              <p:nvPr userDrawn="1"/>
            </p:nvSpPr>
            <p:spPr bwMode="ltGray">
              <a:xfrm rot="-2957028">
                <a:off x="930" y="2486"/>
                <a:ext cx="81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75" name="Rectangle 86"/>
              <p:cNvSpPr>
                <a:spLocks noChangeArrowheads="1"/>
              </p:cNvSpPr>
              <p:nvPr userDrawn="1"/>
            </p:nvSpPr>
            <p:spPr bwMode="ltGray">
              <a:xfrm rot="-2957028">
                <a:off x="954" y="2497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76" name="Rectangle 87"/>
              <p:cNvSpPr>
                <a:spLocks noChangeArrowheads="1"/>
              </p:cNvSpPr>
              <p:nvPr userDrawn="1"/>
            </p:nvSpPr>
            <p:spPr bwMode="ltGray">
              <a:xfrm rot="-2661033">
                <a:off x="974" y="2509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77" name="Rectangle 88"/>
              <p:cNvSpPr>
                <a:spLocks noChangeArrowheads="1"/>
              </p:cNvSpPr>
              <p:nvPr userDrawn="1"/>
            </p:nvSpPr>
            <p:spPr bwMode="ltGray">
              <a:xfrm rot="-3638503">
                <a:off x="788" y="2426"/>
                <a:ext cx="75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78" name="Rectangle 89"/>
              <p:cNvSpPr>
                <a:spLocks noChangeArrowheads="1"/>
              </p:cNvSpPr>
              <p:nvPr userDrawn="1"/>
            </p:nvSpPr>
            <p:spPr bwMode="ltGray">
              <a:xfrm rot="-3638503">
                <a:off x="815" y="2434"/>
                <a:ext cx="75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79" name="Rectangle 90"/>
              <p:cNvSpPr>
                <a:spLocks noChangeArrowheads="1"/>
              </p:cNvSpPr>
              <p:nvPr userDrawn="1"/>
            </p:nvSpPr>
            <p:spPr bwMode="ltGray">
              <a:xfrm rot="-3514633">
                <a:off x="837" y="2440"/>
                <a:ext cx="81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80" name="Rectangle 91"/>
              <p:cNvSpPr>
                <a:spLocks noChangeArrowheads="1"/>
              </p:cNvSpPr>
              <p:nvPr userDrawn="1"/>
            </p:nvSpPr>
            <p:spPr bwMode="ltGray">
              <a:xfrm rot="-3220799">
                <a:off x="862" y="2452"/>
                <a:ext cx="81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81" name="Rectangle 92"/>
              <p:cNvSpPr>
                <a:spLocks noChangeArrowheads="1"/>
              </p:cNvSpPr>
              <p:nvPr userDrawn="1"/>
            </p:nvSpPr>
            <p:spPr bwMode="ltGray">
              <a:xfrm rot="-4338250">
                <a:off x="649" y="2396"/>
                <a:ext cx="75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82" name="Rectangle 93"/>
              <p:cNvSpPr>
                <a:spLocks noChangeArrowheads="1"/>
              </p:cNvSpPr>
              <p:nvPr userDrawn="1"/>
            </p:nvSpPr>
            <p:spPr bwMode="ltGray">
              <a:xfrm rot="-4250359">
                <a:off x="677" y="2402"/>
                <a:ext cx="75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83" name="Rectangle 94"/>
              <p:cNvSpPr>
                <a:spLocks noChangeArrowheads="1"/>
              </p:cNvSpPr>
              <p:nvPr userDrawn="1"/>
            </p:nvSpPr>
            <p:spPr bwMode="ltGray">
              <a:xfrm rot="-4250359">
                <a:off x="708" y="2406"/>
                <a:ext cx="75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84" name="Rectangle 95"/>
              <p:cNvSpPr>
                <a:spLocks noChangeArrowheads="1"/>
              </p:cNvSpPr>
              <p:nvPr userDrawn="1"/>
            </p:nvSpPr>
            <p:spPr bwMode="ltGray">
              <a:xfrm rot="-3989246">
                <a:off x="738" y="2410"/>
                <a:ext cx="75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85" name="Rectangle 96"/>
              <p:cNvSpPr>
                <a:spLocks noChangeArrowheads="1"/>
              </p:cNvSpPr>
              <p:nvPr userDrawn="1"/>
            </p:nvSpPr>
            <p:spPr bwMode="ltGray">
              <a:xfrm rot="-4862215">
                <a:off x="503" y="2394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86" name="Rectangle 97"/>
              <p:cNvSpPr>
                <a:spLocks noChangeArrowheads="1"/>
              </p:cNvSpPr>
              <p:nvPr userDrawn="1"/>
            </p:nvSpPr>
            <p:spPr bwMode="ltGray">
              <a:xfrm rot="-4673370">
                <a:off x="534" y="2392"/>
                <a:ext cx="75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87" name="Rectangle 98"/>
              <p:cNvSpPr>
                <a:spLocks noChangeArrowheads="1"/>
              </p:cNvSpPr>
              <p:nvPr userDrawn="1"/>
            </p:nvSpPr>
            <p:spPr bwMode="ltGray">
              <a:xfrm rot="-4646721">
                <a:off x="563" y="2390"/>
                <a:ext cx="75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88" name="Rectangle 99"/>
              <p:cNvSpPr>
                <a:spLocks noChangeArrowheads="1"/>
              </p:cNvSpPr>
              <p:nvPr userDrawn="1"/>
            </p:nvSpPr>
            <p:spPr bwMode="ltGray">
              <a:xfrm rot="-4580623">
                <a:off x="595" y="2390"/>
                <a:ext cx="75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89" name="Rectangle 100"/>
              <p:cNvSpPr>
                <a:spLocks noChangeArrowheads="1"/>
              </p:cNvSpPr>
              <p:nvPr userDrawn="1"/>
            </p:nvSpPr>
            <p:spPr bwMode="ltGray">
              <a:xfrm rot="-5195129">
                <a:off x="355" y="2414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90" name="Rectangle 101"/>
              <p:cNvSpPr>
                <a:spLocks noChangeArrowheads="1"/>
              </p:cNvSpPr>
              <p:nvPr userDrawn="1"/>
            </p:nvSpPr>
            <p:spPr bwMode="ltGray">
              <a:xfrm rot="-5360484">
                <a:off x="385" y="2408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91" name="Rectangle 102"/>
              <p:cNvSpPr>
                <a:spLocks noChangeArrowheads="1"/>
              </p:cNvSpPr>
              <p:nvPr userDrawn="1"/>
            </p:nvSpPr>
            <p:spPr bwMode="ltGray">
              <a:xfrm rot="-5288939">
                <a:off x="419" y="2404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92" name="Rectangle 103"/>
              <p:cNvSpPr>
                <a:spLocks noChangeArrowheads="1"/>
              </p:cNvSpPr>
              <p:nvPr userDrawn="1"/>
            </p:nvSpPr>
            <p:spPr bwMode="ltGray">
              <a:xfrm rot="-5164854">
                <a:off x="449" y="2400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93" name="Rectangle 104"/>
              <p:cNvSpPr>
                <a:spLocks noChangeArrowheads="1"/>
              </p:cNvSpPr>
              <p:nvPr userDrawn="1"/>
            </p:nvSpPr>
            <p:spPr bwMode="ltGray">
              <a:xfrm rot="-6132163">
                <a:off x="206" y="2458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94" name="Rectangle 105"/>
              <p:cNvSpPr>
                <a:spLocks noChangeArrowheads="1"/>
              </p:cNvSpPr>
              <p:nvPr userDrawn="1"/>
            </p:nvSpPr>
            <p:spPr bwMode="ltGray">
              <a:xfrm rot="-6220433">
                <a:off x="237" y="2448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95" name="Rectangle 106"/>
              <p:cNvSpPr>
                <a:spLocks noChangeArrowheads="1"/>
              </p:cNvSpPr>
              <p:nvPr userDrawn="1"/>
            </p:nvSpPr>
            <p:spPr bwMode="ltGray">
              <a:xfrm rot="-6110943">
                <a:off x="266" y="2438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96" name="Rectangle 107"/>
              <p:cNvSpPr>
                <a:spLocks noChangeArrowheads="1"/>
              </p:cNvSpPr>
              <p:nvPr userDrawn="1"/>
            </p:nvSpPr>
            <p:spPr bwMode="ltGray">
              <a:xfrm rot="-5919570">
                <a:off x="293" y="2426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97" name="Rectangle 108"/>
              <p:cNvSpPr>
                <a:spLocks noChangeArrowheads="1"/>
              </p:cNvSpPr>
              <p:nvPr userDrawn="1"/>
            </p:nvSpPr>
            <p:spPr bwMode="ltGray">
              <a:xfrm rot="-7376291">
                <a:off x="6" y="2548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98" name="Rectangle 109"/>
              <p:cNvSpPr>
                <a:spLocks noChangeArrowheads="1"/>
              </p:cNvSpPr>
              <p:nvPr userDrawn="1"/>
            </p:nvSpPr>
            <p:spPr bwMode="ltGray">
              <a:xfrm rot="-7168347">
                <a:off x="65" y="2516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99" name="Rectangle 110"/>
              <p:cNvSpPr>
                <a:spLocks noChangeArrowheads="1"/>
              </p:cNvSpPr>
              <p:nvPr userDrawn="1"/>
            </p:nvSpPr>
            <p:spPr bwMode="ltGray">
              <a:xfrm rot="-6802416">
                <a:off x="92" y="2502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100" name="Rectangle 111"/>
              <p:cNvSpPr>
                <a:spLocks noChangeArrowheads="1"/>
              </p:cNvSpPr>
              <p:nvPr userDrawn="1"/>
            </p:nvSpPr>
            <p:spPr bwMode="ltGray">
              <a:xfrm rot="-6802416">
                <a:off x="119" y="2492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101" name="Rectangle 112"/>
              <p:cNvSpPr>
                <a:spLocks noChangeArrowheads="1"/>
              </p:cNvSpPr>
              <p:nvPr userDrawn="1"/>
            </p:nvSpPr>
            <p:spPr bwMode="ltGray">
              <a:xfrm rot="-6457704">
                <a:off x="150" y="2478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102" name="Rectangle 113"/>
              <p:cNvSpPr>
                <a:spLocks noChangeArrowheads="1"/>
              </p:cNvSpPr>
              <p:nvPr userDrawn="1"/>
            </p:nvSpPr>
            <p:spPr bwMode="ltGray">
              <a:xfrm rot="-1876771">
                <a:off x="0" y="3363"/>
                <a:ext cx="75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103" name="Rectangle 114"/>
              <p:cNvSpPr>
                <a:spLocks noChangeArrowheads="1"/>
              </p:cNvSpPr>
              <p:nvPr userDrawn="1"/>
            </p:nvSpPr>
            <p:spPr bwMode="ltGray">
              <a:xfrm rot="3283992">
                <a:off x="511" y="3478"/>
                <a:ext cx="242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104" name="Rectangle 115"/>
              <p:cNvSpPr>
                <a:spLocks noChangeArrowheads="1"/>
              </p:cNvSpPr>
              <p:nvPr userDrawn="1"/>
            </p:nvSpPr>
            <p:spPr bwMode="ltGray">
              <a:xfrm rot="3283992">
                <a:off x="35" y="2798"/>
                <a:ext cx="242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105" name="Rectangle 116"/>
              <p:cNvSpPr>
                <a:spLocks noChangeArrowheads="1"/>
              </p:cNvSpPr>
              <p:nvPr userDrawn="1"/>
            </p:nvSpPr>
            <p:spPr bwMode="ltGray">
              <a:xfrm rot="-1876771">
                <a:off x="700" y="2851"/>
                <a:ext cx="317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106" name="Rectangle 117"/>
              <p:cNvSpPr>
                <a:spLocks noChangeArrowheads="1"/>
              </p:cNvSpPr>
              <p:nvPr userDrawn="1"/>
            </p:nvSpPr>
            <p:spPr bwMode="ltGray">
              <a:xfrm rot="5908516">
                <a:off x="200" y="3915"/>
                <a:ext cx="138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107" name="Rectangle 118"/>
              <p:cNvSpPr>
                <a:spLocks noChangeArrowheads="1"/>
              </p:cNvSpPr>
              <p:nvPr userDrawn="1"/>
            </p:nvSpPr>
            <p:spPr bwMode="ltGray">
              <a:xfrm rot="6683973">
                <a:off x="45" y="3915"/>
                <a:ext cx="144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108" name="Rectangle 119"/>
              <p:cNvSpPr>
                <a:spLocks noChangeArrowheads="1"/>
              </p:cNvSpPr>
              <p:nvPr userDrawn="1"/>
            </p:nvSpPr>
            <p:spPr bwMode="ltGray">
              <a:xfrm rot="5245609">
                <a:off x="361" y="3893"/>
                <a:ext cx="132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109" name="Rectangle 120"/>
              <p:cNvSpPr>
                <a:spLocks noChangeArrowheads="1"/>
              </p:cNvSpPr>
              <p:nvPr userDrawn="1"/>
            </p:nvSpPr>
            <p:spPr bwMode="ltGray">
              <a:xfrm rot="4500520">
                <a:off x="522" y="3847"/>
                <a:ext cx="132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110" name="Rectangle 121"/>
              <p:cNvSpPr>
                <a:spLocks noChangeArrowheads="1"/>
              </p:cNvSpPr>
              <p:nvPr userDrawn="1"/>
            </p:nvSpPr>
            <p:spPr bwMode="ltGray">
              <a:xfrm rot="3805227">
                <a:off x="670" y="3778"/>
                <a:ext cx="132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111" name="Rectangle 122"/>
              <p:cNvSpPr>
                <a:spLocks noChangeArrowheads="1"/>
              </p:cNvSpPr>
              <p:nvPr userDrawn="1"/>
            </p:nvSpPr>
            <p:spPr bwMode="ltGray">
              <a:xfrm rot="3060138">
                <a:off x="813" y="3688"/>
                <a:ext cx="132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112" name="Rectangle 123"/>
              <p:cNvSpPr>
                <a:spLocks noChangeArrowheads="1"/>
              </p:cNvSpPr>
              <p:nvPr userDrawn="1"/>
            </p:nvSpPr>
            <p:spPr bwMode="ltGray">
              <a:xfrm rot="2090281">
                <a:off x="938" y="3582"/>
                <a:ext cx="132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113" name="Rectangle 124"/>
              <p:cNvSpPr>
                <a:spLocks noChangeArrowheads="1"/>
              </p:cNvSpPr>
              <p:nvPr userDrawn="1"/>
            </p:nvSpPr>
            <p:spPr bwMode="ltGray">
              <a:xfrm rot="-7168347">
                <a:off x="-18" y="2506"/>
                <a:ext cx="132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114" name="Rectangle 125"/>
              <p:cNvSpPr>
                <a:spLocks noChangeArrowheads="1"/>
              </p:cNvSpPr>
              <p:nvPr userDrawn="1"/>
            </p:nvSpPr>
            <p:spPr bwMode="ltGray">
              <a:xfrm rot="-6406501">
                <a:off x="136" y="2433"/>
                <a:ext cx="132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115" name="Rectangle 126"/>
              <p:cNvSpPr>
                <a:spLocks noChangeArrowheads="1"/>
              </p:cNvSpPr>
              <p:nvPr userDrawn="1"/>
            </p:nvSpPr>
            <p:spPr bwMode="ltGray">
              <a:xfrm rot="-4970620">
                <a:off x="447" y="2364"/>
                <a:ext cx="138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116" name="Rectangle 127"/>
              <p:cNvSpPr>
                <a:spLocks noChangeArrowheads="1"/>
              </p:cNvSpPr>
              <p:nvPr userDrawn="1"/>
            </p:nvSpPr>
            <p:spPr bwMode="ltGray">
              <a:xfrm rot="-4298502">
                <a:off x="597" y="2360"/>
                <a:ext cx="150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117" name="Rectangle 128"/>
              <p:cNvSpPr>
                <a:spLocks noChangeArrowheads="1"/>
              </p:cNvSpPr>
              <p:nvPr userDrawn="1"/>
            </p:nvSpPr>
            <p:spPr bwMode="ltGray">
              <a:xfrm rot="-3676305">
                <a:off x="739" y="2386"/>
                <a:ext cx="155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118" name="Rectangle 129"/>
              <p:cNvSpPr>
                <a:spLocks noChangeArrowheads="1"/>
              </p:cNvSpPr>
              <p:nvPr userDrawn="1"/>
            </p:nvSpPr>
            <p:spPr bwMode="ltGray">
              <a:xfrm rot="-3188616">
                <a:off x="869" y="2430"/>
                <a:ext cx="167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119" name="Rectangle 130"/>
              <p:cNvSpPr>
                <a:spLocks noChangeArrowheads="1"/>
              </p:cNvSpPr>
              <p:nvPr userDrawn="1"/>
            </p:nvSpPr>
            <p:spPr bwMode="ltGray">
              <a:xfrm rot="-2610246">
                <a:off x="984" y="2497"/>
                <a:ext cx="167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120" name="Rectangle 131"/>
              <p:cNvSpPr>
                <a:spLocks noChangeArrowheads="1"/>
              </p:cNvSpPr>
              <p:nvPr userDrawn="1"/>
            </p:nvSpPr>
            <p:spPr bwMode="ltGray">
              <a:xfrm rot="-2190008">
                <a:off x="1075" y="2585"/>
                <a:ext cx="173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121" name="Rectangle 132"/>
              <p:cNvSpPr>
                <a:spLocks noChangeArrowheads="1"/>
              </p:cNvSpPr>
              <p:nvPr userDrawn="1"/>
            </p:nvSpPr>
            <p:spPr bwMode="ltGray">
              <a:xfrm rot="-1728558">
                <a:off x="1147" y="2688"/>
                <a:ext cx="167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122" name="Rectangle 133"/>
              <p:cNvSpPr>
                <a:spLocks noChangeArrowheads="1"/>
              </p:cNvSpPr>
              <p:nvPr userDrawn="1"/>
            </p:nvSpPr>
            <p:spPr bwMode="ltGray">
              <a:xfrm rot="-1172118">
                <a:off x="1198" y="2805"/>
                <a:ext cx="167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123" name="Rectangle 134"/>
              <p:cNvSpPr>
                <a:spLocks noChangeArrowheads="1"/>
              </p:cNvSpPr>
              <p:nvPr userDrawn="1"/>
            </p:nvSpPr>
            <p:spPr bwMode="ltGray">
              <a:xfrm rot="-753845">
                <a:off x="1218" y="2930"/>
                <a:ext cx="167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124" name="Rectangle 135"/>
              <p:cNvSpPr>
                <a:spLocks noChangeArrowheads="1"/>
              </p:cNvSpPr>
              <p:nvPr userDrawn="1"/>
            </p:nvSpPr>
            <p:spPr bwMode="ltGray">
              <a:xfrm rot="-287823">
                <a:off x="1213" y="3066"/>
                <a:ext cx="167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125" name="Rectangle 136"/>
              <p:cNvSpPr>
                <a:spLocks noChangeArrowheads="1"/>
              </p:cNvSpPr>
              <p:nvPr userDrawn="1"/>
            </p:nvSpPr>
            <p:spPr bwMode="ltGray">
              <a:xfrm rot="696741">
                <a:off x="1126" y="3337"/>
                <a:ext cx="150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126" name="Rectangle 137"/>
              <p:cNvSpPr>
                <a:spLocks noChangeArrowheads="1"/>
              </p:cNvSpPr>
              <p:nvPr userDrawn="1"/>
            </p:nvSpPr>
            <p:spPr bwMode="ltGray">
              <a:xfrm rot="1529990">
                <a:off x="1041" y="3465"/>
                <a:ext cx="140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127" name="Freeform 138"/>
              <p:cNvSpPr>
                <a:spLocks/>
              </p:cNvSpPr>
              <p:nvPr userDrawn="1"/>
            </p:nvSpPr>
            <p:spPr bwMode="ltGray">
              <a:xfrm>
                <a:off x="850" y="3136"/>
                <a:ext cx="204" cy="120"/>
              </a:xfrm>
              <a:custGeom>
                <a:avLst/>
                <a:gdLst/>
                <a:ahLst/>
                <a:cxnLst>
                  <a:cxn ang="0">
                    <a:pos x="168" y="120"/>
                  </a:cxn>
                  <a:cxn ang="0">
                    <a:pos x="204" y="12"/>
                  </a:cxn>
                  <a:cxn ang="0">
                    <a:pos x="42" y="0"/>
                  </a:cxn>
                  <a:cxn ang="0">
                    <a:pos x="0" y="108"/>
                  </a:cxn>
                  <a:cxn ang="0">
                    <a:pos x="30" y="114"/>
                  </a:cxn>
                  <a:cxn ang="0">
                    <a:pos x="60" y="30"/>
                  </a:cxn>
                  <a:cxn ang="0">
                    <a:pos x="102" y="36"/>
                  </a:cxn>
                  <a:cxn ang="0">
                    <a:pos x="78" y="108"/>
                  </a:cxn>
                  <a:cxn ang="0">
                    <a:pos x="102" y="108"/>
                  </a:cxn>
                  <a:cxn ang="0">
                    <a:pos x="132" y="36"/>
                  </a:cxn>
                  <a:cxn ang="0">
                    <a:pos x="162" y="36"/>
                  </a:cxn>
                  <a:cxn ang="0">
                    <a:pos x="138" y="114"/>
                  </a:cxn>
                  <a:cxn ang="0">
                    <a:pos x="168" y="120"/>
                  </a:cxn>
                </a:cxnLst>
                <a:rect l="0" t="0" r="r" b="b"/>
                <a:pathLst>
                  <a:path w="204" h="120">
                    <a:moveTo>
                      <a:pt x="168" y="120"/>
                    </a:moveTo>
                    <a:lnTo>
                      <a:pt x="204" y="12"/>
                    </a:lnTo>
                    <a:lnTo>
                      <a:pt x="42" y="0"/>
                    </a:lnTo>
                    <a:lnTo>
                      <a:pt x="0" y="108"/>
                    </a:lnTo>
                    <a:lnTo>
                      <a:pt x="30" y="114"/>
                    </a:lnTo>
                    <a:lnTo>
                      <a:pt x="60" y="30"/>
                    </a:lnTo>
                    <a:lnTo>
                      <a:pt x="102" y="36"/>
                    </a:lnTo>
                    <a:lnTo>
                      <a:pt x="78" y="108"/>
                    </a:lnTo>
                    <a:lnTo>
                      <a:pt x="102" y="108"/>
                    </a:lnTo>
                    <a:lnTo>
                      <a:pt x="132" y="36"/>
                    </a:lnTo>
                    <a:lnTo>
                      <a:pt x="162" y="36"/>
                    </a:lnTo>
                    <a:lnTo>
                      <a:pt x="138" y="114"/>
                    </a:lnTo>
                    <a:lnTo>
                      <a:pt x="168" y="120"/>
                    </a:ln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128" name="Freeform 139"/>
              <p:cNvSpPr>
                <a:spLocks/>
              </p:cNvSpPr>
              <p:nvPr userDrawn="1"/>
            </p:nvSpPr>
            <p:spPr bwMode="ltGray">
              <a:xfrm>
                <a:off x="19" y="2722"/>
                <a:ext cx="90" cy="78"/>
              </a:xfrm>
              <a:custGeom>
                <a:avLst/>
                <a:gdLst/>
                <a:ahLst/>
                <a:cxnLst>
                  <a:cxn ang="0">
                    <a:pos x="66" y="36"/>
                  </a:cxn>
                  <a:cxn ang="0">
                    <a:pos x="66" y="36"/>
                  </a:cxn>
                  <a:cxn ang="0">
                    <a:pos x="18" y="24"/>
                  </a:cxn>
                  <a:cxn ang="0">
                    <a:pos x="0" y="30"/>
                  </a:cxn>
                  <a:cxn ang="0">
                    <a:pos x="36" y="78"/>
                  </a:cxn>
                  <a:cxn ang="0">
                    <a:pos x="48" y="72"/>
                  </a:cxn>
                  <a:cxn ang="0">
                    <a:pos x="24" y="36"/>
                  </a:cxn>
                  <a:cxn ang="0">
                    <a:pos x="24" y="36"/>
                  </a:cxn>
                  <a:cxn ang="0">
                    <a:pos x="72" y="54"/>
                  </a:cxn>
                  <a:cxn ang="0">
                    <a:pos x="90" y="42"/>
                  </a:cxn>
                  <a:cxn ang="0">
                    <a:pos x="54" y="0"/>
                  </a:cxn>
                  <a:cxn ang="0">
                    <a:pos x="42" y="6"/>
                  </a:cxn>
                  <a:cxn ang="0">
                    <a:pos x="66" y="36"/>
                  </a:cxn>
                </a:cxnLst>
                <a:rect l="0" t="0" r="r" b="b"/>
                <a:pathLst>
                  <a:path w="90" h="78">
                    <a:moveTo>
                      <a:pt x="66" y="36"/>
                    </a:moveTo>
                    <a:lnTo>
                      <a:pt x="66" y="36"/>
                    </a:lnTo>
                    <a:lnTo>
                      <a:pt x="18" y="24"/>
                    </a:lnTo>
                    <a:lnTo>
                      <a:pt x="0" y="30"/>
                    </a:lnTo>
                    <a:lnTo>
                      <a:pt x="36" y="78"/>
                    </a:lnTo>
                    <a:lnTo>
                      <a:pt x="48" y="72"/>
                    </a:lnTo>
                    <a:lnTo>
                      <a:pt x="24" y="36"/>
                    </a:lnTo>
                    <a:lnTo>
                      <a:pt x="24" y="36"/>
                    </a:lnTo>
                    <a:lnTo>
                      <a:pt x="72" y="54"/>
                    </a:lnTo>
                    <a:lnTo>
                      <a:pt x="90" y="42"/>
                    </a:lnTo>
                    <a:lnTo>
                      <a:pt x="54" y="0"/>
                    </a:lnTo>
                    <a:lnTo>
                      <a:pt x="42" y="6"/>
                    </a:lnTo>
                    <a:lnTo>
                      <a:pt x="66" y="36"/>
                    </a:ln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129" name="Freeform 140"/>
              <p:cNvSpPr>
                <a:spLocks/>
              </p:cNvSpPr>
              <p:nvPr userDrawn="1"/>
            </p:nvSpPr>
            <p:spPr bwMode="ltGray">
              <a:xfrm>
                <a:off x="97" y="2651"/>
                <a:ext cx="101" cy="89"/>
              </a:xfrm>
              <a:custGeom>
                <a:avLst/>
                <a:gdLst/>
                <a:ahLst/>
                <a:cxnLst>
                  <a:cxn ang="0">
                    <a:pos x="54" y="89"/>
                  </a:cxn>
                  <a:cxn ang="0">
                    <a:pos x="65" y="83"/>
                  </a:cxn>
                  <a:cxn ang="0">
                    <a:pos x="48" y="35"/>
                  </a:cxn>
                  <a:cxn ang="0">
                    <a:pos x="89" y="65"/>
                  </a:cxn>
                  <a:cxn ang="0">
                    <a:pos x="101" y="59"/>
                  </a:cxn>
                  <a:cxn ang="0">
                    <a:pos x="83" y="0"/>
                  </a:cxn>
                  <a:cxn ang="0">
                    <a:pos x="71" y="12"/>
                  </a:cxn>
                  <a:cxn ang="0">
                    <a:pos x="83" y="41"/>
                  </a:cxn>
                  <a:cxn ang="0">
                    <a:pos x="48" y="23"/>
                  </a:cxn>
                  <a:cxn ang="0">
                    <a:pos x="36" y="29"/>
                  </a:cxn>
                  <a:cxn ang="0">
                    <a:pos x="45" y="68"/>
                  </a:cxn>
                  <a:cxn ang="0">
                    <a:pos x="18" y="41"/>
                  </a:cxn>
                  <a:cxn ang="0">
                    <a:pos x="0" y="53"/>
                  </a:cxn>
                  <a:cxn ang="0">
                    <a:pos x="54" y="89"/>
                  </a:cxn>
                </a:cxnLst>
                <a:rect l="0" t="0" r="r" b="b"/>
                <a:pathLst>
                  <a:path w="101" h="89">
                    <a:moveTo>
                      <a:pt x="54" y="89"/>
                    </a:moveTo>
                    <a:lnTo>
                      <a:pt x="65" y="83"/>
                    </a:lnTo>
                    <a:lnTo>
                      <a:pt x="48" y="35"/>
                    </a:lnTo>
                    <a:lnTo>
                      <a:pt x="89" y="65"/>
                    </a:lnTo>
                    <a:lnTo>
                      <a:pt x="101" y="59"/>
                    </a:lnTo>
                    <a:lnTo>
                      <a:pt x="83" y="0"/>
                    </a:lnTo>
                    <a:lnTo>
                      <a:pt x="71" y="12"/>
                    </a:lnTo>
                    <a:lnTo>
                      <a:pt x="83" y="41"/>
                    </a:lnTo>
                    <a:lnTo>
                      <a:pt x="48" y="23"/>
                    </a:lnTo>
                    <a:lnTo>
                      <a:pt x="36" y="29"/>
                    </a:lnTo>
                    <a:lnTo>
                      <a:pt x="45" y="68"/>
                    </a:lnTo>
                    <a:lnTo>
                      <a:pt x="18" y="41"/>
                    </a:lnTo>
                    <a:lnTo>
                      <a:pt x="0" y="53"/>
                    </a:lnTo>
                    <a:lnTo>
                      <a:pt x="54" y="89"/>
                    </a:ln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130" name="Freeform 141"/>
              <p:cNvSpPr>
                <a:spLocks/>
              </p:cNvSpPr>
              <p:nvPr userDrawn="1"/>
            </p:nvSpPr>
            <p:spPr bwMode="ltGray">
              <a:xfrm>
                <a:off x="677" y="3502"/>
                <a:ext cx="83" cy="78"/>
              </a:xfrm>
              <a:custGeom>
                <a:avLst/>
                <a:gdLst/>
                <a:ahLst/>
                <a:cxnLst>
                  <a:cxn ang="0">
                    <a:pos x="36" y="78"/>
                  </a:cxn>
                  <a:cxn ang="0">
                    <a:pos x="83" y="48"/>
                  </a:cxn>
                  <a:cxn ang="0">
                    <a:pos x="54" y="0"/>
                  </a:cxn>
                  <a:cxn ang="0">
                    <a:pos x="0" y="30"/>
                  </a:cxn>
                  <a:cxn ang="0">
                    <a:pos x="6" y="36"/>
                  </a:cxn>
                  <a:cxn ang="0">
                    <a:pos x="42" y="18"/>
                  </a:cxn>
                  <a:cxn ang="0">
                    <a:pos x="54" y="30"/>
                  </a:cxn>
                  <a:cxn ang="0">
                    <a:pos x="24" y="48"/>
                  </a:cxn>
                  <a:cxn ang="0">
                    <a:pos x="30" y="54"/>
                  </a:cxn>
                  <a:cxn ang="0">
                    <a:pos x="60" y="36"/>
                  </a:cxn>
                  <a:cxn ang="0">
                    <a:pos x="66" y="48"/>
                  </a:cxn>
                  <a:cxn ang="0">
                    <a:pos x="30" y="66"/>
                  </a:cxn>
                  <a:cxn ang="0">
                    <a:pos x="36" y="78"/>
                  </a:cxn>
                </a:cxnLst>
                <a:rect l="0" t="0" r="r" b="b"/>
                <a:pathLst>
                  <a:path w="83" h="78">
                    <a:moveTo>
                      <a:pt x="36" y="78"/>
                    </a:moveTo>
                    <a:lnTo>
                      <a:pt x="83" y="48"/>
                    </a:lnTo>
                    <a:lnTo>
                      <a:pt x="54" y="0"/>
                    </a:lnTo>
                    <a:lnTo>
                      <a:pt x="0" y="30"/>
                    </a:lnTo>
                    <a:lnTo>
                      <a:pt x="6" y="36"/>
                    </a:lnTo>
                    <a:lnTo>
                      <a:pt x="42" y="18"/>
                    </a:lnTo>
                    <a:lnTo>
                      <a:pt x="54" y="30"/>
                    </a:lnTo>
                    <a:lnTo>
                      <a:pt x="24" y="48"/>
                    </a:lnTo>
                    <a:lnTo>
                      <a:pt x="30" y="54"/>
                    </a:lnTo>
                    <a:lnTo>
                      <a:pt x="60" y="36"/>
                    </a:lnTo>
                    <a:lnTo>
                      <a:pt x="66" y="48"/>
                    </a:lnTo>
                    <a:lnTo>
                      <a:pt x="30" y="66"/>
                    </a:lnTo>
                    <a:lnTo>
                      <a:pt x="36" y="78"/>
                    </a:ln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131" name="Freeform 142"/>
              <p:cNvSpPr>
                <a:spLocks/>
              </p:cNvSpPr>
              <p:nvPr userDrawn="1"/>
            </p:nvSpPr>
            <p:spPr bwMode="ltGray">
              <a:xfrm>
                <a:off x="940" y="2782"/>
                <a:ext cx="90" cy="72"/>
              </a:xfrm>
              <a:custGeom>
                <a:avLst/>
                <a:gdLst/>
                <a:ahLst/>
                <a:cxnLst>
                  <a:cxn ang="0">
                    <a:pos x="90" y="30"/>
                  </a:cxn>
                  <a:cxn ang="0">
                    <a:pos x="66" y="0"/>
                  </a:cxn>
                  <a:cxn ang="0">
                    <a:pos x="0" y="36"/>
                  </a:cxn>
                  <a:cxn ang="0">
                    <a:pos x="24" y="72"/>
                  </a:cxn>
                  <a:cxn ang="0">
                    <a:pos x="36" y="66"/>
                  </a:cxn>
                  <a:cxn ang="0">
                    <a:pos x="18" y="42"/>
                  </a:cxn>
                  <a:cxn ang="0">
                    <a:pos x="36" y="30"/>
                  </a:cxn>
                  <a:cxn ang="0">
                    <a:pos x="54" y="54"/>
                  </a:cxn>
                  <a:cxn ang="0">
                    <a:pos x="60" y="48"/>
                  </a:cxn>
                  <a:cxn ang="0">
                    <a:pos x="48" y="24"/>
                  </a:cxn>
                  <a:cxn ang="0">
                    <a:pos x="60" y="12"/>
                  </a:cxn>
                  <a:cxn ang="0">
                    <a:pos x="78" y="42"/>
                  </a:cxn>
                  <a:cxn ang="0">
                    <a:pos x="90" y="30"/>
                  </a:cxn>
                </a:cxnLst>
                <a:rect l="0" t="0" r="r" b="b"/>
                <a:pathLst>
                  <a:path w="90" h="72">
                    <a:moveTo>
                      <a:pt x="90" y="30"/>
                    </a:moveTo>
                    <a:lnTo>
                      <a:pt x="66" y="0"/>
                    </a:lnTo>
                    <a:lnTo>
                      <a:pt x="0" y="36"/>
                    </a:lnTo>
                    <a:lnTo>
                      <a:pt x="24" y="72"/>
                    </a:lnTo>
                    <a:lnTo>
                      <a:pt x="36" y="66"/>
                    </a:lnTo>
                    <a:lnTo>
                      <a:pt x="18" y="42"/>
                    </a:lnTo>
                    <a:lnTo>
                      <a:pt x="36" y="30"/>
                    </a:lnTo>
                    <a:lnTo>
                      <a:pt x="54" y="54"/>
                    </a:lnTo>
                    <a:lnTo>
                      <a:pt x="60" y="48"/>
                    </a:lnTo>
                    <a:lnTo>
                      <a:pt x="48" y="24"/>
                    </a:lnTo>
                    <a:lnTo>
                      <a:pt x="60" y="12"/>
                    </a:lnTo>
                    <a:lnTo>
                      <a:pt x="78" y="42"/>
                    </a:lnTo>
                    <a:lnTo>
                      <a:pt x="90" y="30"/>
                    </a:ln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132" name="Freeform 143"/>
              <p:cNvSpPr>
                <a:spLocks/>
              </p:cNvSpPr>
              <p:nvPr userDrawn="1"/>
            </p:nvSpPr>
            <p:spPr bwMode="ltGray">
              <a:xfrm>
                <a:off x="898" y="2716"/>
                <a:ext cx="90" cy="84"/>
              </a:xfrm>
              <a:custGeom>
                <a:avLst/>
                <a:gdLst/>
                <a:ahLst/>
                <a:cxnLst>
                  <a:cxn ang="0">
                    <a:pos x="42" y="60"/>
                  </a:cxn>
                  <a:cxn ang="0">
                    <a:pos x="42" y="60"/>
                  </a:cxn>
                  <a:cxn ang="0">
                    <a:pos x="72" y="12"/>
                  </a:cxn>
                  <a:cxn ang="0">
                    <a:pos x="66" y="0"/>
                  </a:cxn>
                  <a:cxn ang="0">
                    <a:pos x="0" y="42"/>
                  </a:cxn>
                  <a:cxn ang="0">
                    <a:pos x="6" y="54"/>
                  </a:cxn>
                  <a:cxn ang="0">
                    <a:pos x="54" y="24"/>
                  </a:cxn>
                  <a:cxn ang="0">
                    <a:pos x="54" y="24"/>
                  </a:cxn>
                  <a:cxn ang="0">
                    <a:pos x="18" y="72"/>
                  </a:cxn>
                  <a:cxn ang="0">
                    <a:pos x="24" y="84"/>
                  </a:cxn>
                  <a:cxn ang="0">
                    <a:pos x="90" y="42"/>
                  </a:cxn>
                  <a:cxn ang="0">
                    <a:pos x="84" y="30"/>
                  </a:cxn>
                  <a:cxn ang="0">
                    <a:pos x="42" y="60"/>
                  </a:cxn>
                </a:cxnLst>
                <a:rect l="0" t="0" r="r" b="b"/>
                <a:pathLst>
                  <a:path w="90" h="84">
                    <a:moveTo>
                      <a:pt x="42" y="60"/>
                    </a:moveTo>
                    <a:lnTo>
                      <a:pt x="42" y="60"/>
                    </a:lnTo>
                    <a:lnTo>
                      <a:pt x="72" y="12"/>
                    </a:lnTo>
                    <a:lnTo>
                      <a:pt x="66" y="0"/>
                    </a:lnTo>
                    <a:lnTo>
                      <a:pt x="0" y="42"/>
                    </a:lnTo>
                    <a:lnTo>
                      <a:pt x="6" y="54"/>
                    </a:lnTo>
                    <a:lnTo>
                      <a:pt x="54" y="24"/>
                    </a:lnTo>
                    <a:lnTo>
                      <a:pt x="54" y="24"/>
                    </a:lnTo>
                    <a:lnTo>
                      <a:pt x="18" y="72"/>
                    </a:lnTo>
                    <a:lnTo>
                      <a:pt x="24" y="84"/>
                    </a:lnTo>
                    <a:lnTo>
                      <a:pt x="90" y="42"/>
                    </a:lnTo>
                    <a:lnTo>
                      <a:pt x="84" y="30"/>
                    </a:lnTo>
                    <a:lnTo>
                      <a:pt x="42" y="60"/>
                    </a:ln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133" name="Freeform 144"/>
              <p:cNvSpPr>
                <a:spLocks/>
              </p:cNvSpPr>
              <p:nvPr userDrawn="1"/>
            </p:nvSpPr>
            <p:spPr bwMode="ltGray">
              <a:xfrm>
                <a:off x="7" y="3837"/>
                <a:ext cx="6" cy="12"/>
              </a:xfrm>
              <a:custGeom>
                <a:avLst/>
                <a:gdLst/>
                <a:ahLst/>
                <a:cxnLst>
                  <a:cxn ang="0">
                    <a:pos x="6" y="0"/>
                  </a:cxn>
                  <a:cxn ang="0">
                    <a:pos x="6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12"/>
                  </a:cxn>
                  <a:cxn ang="0">
                    <a:pos x="6" y="0"/>
                  </a:cxn>
                  <a:cxn ang="0">
                    <a:pos x="6" y="0"/>
                  </a:cxn>
                </a:cxnLst>
                <a:rect l="0" t="0" r="r" b="b"/>
                <a:pathLst>
                  <a:path w="6" h="12">
                    <a:moveTo>
                      <a:pt x="6" y="0"/>
                    </a:moveTo>
                    <a:lnTo>
                      <a:pt x="6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12"/>
                    </a:lnTo>
                    <a:lnTo>
                      <a:pt x="6" y="0"/>
                    </a:lnTo>
                    <a:lnTo>
                      <a:pt x="6" y="0"/>
                    </a:ln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134" name="Freeform 145"/>
              <p:cNvSpPr>
                <a:spLocks/>
              </p:cNvSpPr>
              <p:nvPr userDrawn="1"/>
            </p:nvSpPr>
            <p:spPr bwMode="ltGray">
              <a:xfrm>
                <a:off x="7" y="2555"/>
                <a:ext cx="30" cy="48"/>
              </a:xfrm>
              <a:custGeom>
                <a:avLst/>
                <a:gdLst/>
                <a:ahLst/>
                <a:cxnLst>
                  <a:cxn ang="0">
                    <a:pos x="18" y="48"/>
                  </a:cxn>
                  <a:cxn ang="0">
                    <a:pos x="18" y="48"/>
                  </a:cxn>
                  <a:cxn ang="0">
                    <a:pos x="30" y="42"/>
                  </a:cxn>
                  <a:cxn ang="0">
                    <a:pos x="0" y="0"/>
                  </a:cxn>
                  <a:cxn ang="0">
                    <a:pos x="0" y="24"/>
                  </a:cxn>
                  <a:cxn ang="0">
                    <a:pos x="18" y="48"/>
                  </a:cxn>
                  <a:cxn ang="0">
                    <a:pos x="18" y="48"/>
                  </a:cxn>
                </a:cxnLst>
                <a:rect l="0" t="0" r="r" b="b"/>
                <a:pathLst>
                  <a:path w="30" h="48">
                    <a:moveTo>
                      <a:pt x="18" y="48"/>
                    </a:moveTo>
                    <a:lnTo>
                      <a:pt x="18" y="48"/>
                    </a:lnTo>
                    <a:lnTo>
                      <a:pt x="30" y="42"/>
                    </a:lnTo>
                    <a:lnTo>
                      <a:pt x="0" y="0"/>
                    </a:lnTo>
                    <a:lnTo>
                      <a:pt x="0" y="24"/>
                    </a:lnTo>
                    <a:lnTo>
                      <a:pt x="18" y="48"/>
                    </a:lnTo>
                    <a:lnTo>
                      <a:pt x="18" y="48"/>
                    </a:ln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135" name="Freeform 146"/>
              <p:cNvSpPr>
                <a:spLocks/>
              </p:cNvSpPr>
              <p:nvPr userDrawn="1"/>
            </p:nvSpPr>
            <p:spPr bwMode="ltGray">
              <a:xfrm>
                <a:off x="7" y="3843"/>
                <a:ext cx="36" cy="66"/>
              </a:xfrm>
              <a:custGeom>
                <a:avLst/>
                <a:gdLst/>
                <a:ahLst/>
                <a:cxnLst>
                  <a:cxn ang="0">
                    <a:pos x="36" y="0"/>
                  </a:cxn>
                  <a:cxn ang="0">
                    <a:pos x="24" y="0"/>
                  </a:cxn>
                  <a:cxn ang="0">
                    <a:pos x="24" y="0"/>
                  </a:cxn>
                  <a:cxn ang="0">
                    <a:pos x="0" y="36"/>
                  </a:cxn>
                  <a:cxn ang="0">
                    <a:pos x="0" y="66"/>
                  </a:cxn>
                  <a:cxn ang="0">
                    <a:pos x="36" y="0"/>
                  </a:cxn>
                  <a:cxn ang="0">
                    <a:pos x="36" y="0"/>
                  </a:cxn>
                </a:cxnLst>
                <a:rect l="0" t="0" r="r" b="b"/>
                <a:pathLst>
                  <a:path w="36" h="66">
                    <a:moveTo>
                      <a:pt x="36" y="0"/>
                    </a:moveTo>
                    <a:lnTo>
                      <a:pt x="24" y="0"/>
                    </a:lnTo>
                    <a:lnTo>
                      <a:pt x="24" y="0"/>
                    </a:lnTo>
                    <a:lnTo>
                      <a:pt x="0" y="36"/>
                    </a:lnTo>
                    <a:lnTo>
                      <a:pt x="0" y="66"/>
                    </a:lnTo>
                    <a:lnTo>
                      <a:pt x="36" y="0"/>
                    </a:lnTo>
                    <a:lnTo>
                      <a:pt x="36" y="0"/>
                    </a:ln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136" name="Rectangle 147"/>
              <p:cNvSpPr>
                <a:spLocks noChangeArrowheads="1"/>
              </p:cNvSpPr>
              <p:nvPr userDrawn="1"/>
            </p:nvSpPr>
            <p:spPr bwMode="ltGray">
              <a:xfrm rot="244926">
                <a:off x="1177" y="3201"/>
                <a:ext cx="161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137" name="Rectangle 148"/>
              <p:cNvSpPr>
                <a:spLocks noChangeArrowheads="1"/>
              </p:cNvSpPr>
              <p:nvPr userDrawn="1"/>
            </p:nvSpPr>
            <p:spPr bwMode="ltGray">
              <a:xfrm rot="-5598588">
                <a:off x="290" y="2386"/>
                <a:ext cx="138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138" name="Freeform 149"/>
              <p:cNvSpPr>
                <a:spLocks/>
              </p:cNvSpPr>
              <p:nvPr userDrawn="1"/>
            </p:nvSpPr>
            <p:spPr bwMode="ltGray">
              <a:xfrm>
                <a:off x="139" y="3573"/>
                <a:ext cx="144" cy="154"/>
              </a:xfrm>
              <a:custGeom>
                <a:avLst/>
                <a:gdLst/>
                <a:ahLst/>
                <a:cxnLst>
                  <a:cxn ang="0">
                    <a:pos x="0" y="102"/>
                  </a:cxn>
                  <a:cxn ang="0">
                    <a:pos x="59" y="154"/>
                  </a:cxn>
                  <a:cxn ang="0">
                    <a:pos x="117" y="120"/>
                  </a:cxn>
                  <a:cxn ang="0">
                    <a:pos x="62" y="55"/>
                  </a:cxn>
                  <a:cxn ang="0">
                    <a:pos x="104" y="34"/>
                  </a:cxn>
                  <a:cxn ang="0">
                    <a:pos x="117" y="53"/>
                  </a:cxn>
                  <a:cxn ang="0">
                    <a:pos x="141" y="47"/>
                  </a:cxn>
                  <a:cxn ang="0">
                    <a:pos x="97" y="2"/>
                  </a:cxn>
                  <a:cxn ang="0">
                    <a:pos x="36" y="33"/>
                  </a:cxn>
                  <a:cxn ang="0">
                    <a:pos x="90" y="107"/>
                  </a:cxn>
                  <a:cxn ang="0">
                    <a:pos x="28" y="101"/>
                  </a:cxn>
                  <a:cxn ang="0">
                    <a:pos x="0" y="102"/>
                  </a:cxn>
                </a:cxnLst>
                <a:rect l="0" t="0" r="r" b="b"/>
                <a:pathLst>
                  <a:path w="144" h="154">
                    <a:moveTo>
                      <a:pt x="0" y="102"/>
                    </a:moveTo>
                    <a:cubicBezTo>
                      <a:pt x="6" y="140"/>
                      <a:pt x="25" y="154"/>
                      <a:pt x="59" y="154"/>
                    </a:cubicBezTo>
                    <a:cubicBezTo>
                      <a:pt x="111" y="152"/>
                      <a:pt x="106" y="130"/>
                      <a:pt x="117" y="120"/>
                    </a:cubicBezTo>
                    <a:cubicBezTo>
                      <a:pt x="119" y="61"/>
                      <a:pt x="84" y="84"/>
                      <a:pt x="62" y="55"/>
                    </a:cubicBezTo>
                    <a:cubicBezTo>
                      <a:pt x="59" y="42"/>
                      <a:pt x="78" y="11"/>
                      <a:pt x="104" y="34"/>
                    </a:cubicBezTo>
                    <a:cubicBezTo>
                      <a:pt x="108" y="41"/>
                      <a:pt x="111" y="51"/>
                      <a:pt x="117" y="53"/>
                    </a:cubicBezTo>
                    <a:cubicBezTo>
                      <a:pt x="123" y="55"/>
                      <a:pt x="144" y="55"/>
                      <a:pt x="141" y="47"/>
                    </a:cubicBezTo>
                    <a:cubicBezTo>
                      <a:pt x="138" y="39"/>
                      <a:pt x="126" y="5"/>
                      <a:pt x="97" y="2"/>
                    </a:cubicBezTo>
                    <a:cubicBezTo>
                      <a:pt x="77" y="0"/>
                      <a:pt x="48" y="0"/>
                      <a:pt x="36" y="33"/>
                    </a:cubicBezTo>
                    <a:cubicBezTo>
                      <a:pt x="15" y="89"/>
                      <a:pt x="83" y="79"/>
                      <a:pt x="90" y="107"/>
                    </a:cubicBezTo>
                    <a:cubicBezTo>
                      <a:pt x="96" y="130"/>
                      <a:pt x="34" y="147"/>
                      <a:pt x="28" y="101"/>
                    </a:cubicBezTo>
                    <a:cubicBezTo>
                      <a:pt x="12" y="104"/>
                      <a:pt x="15" y="98"/>
                      <a:pt x="0" y="102"/>
                    </a:cubicBez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139" name="Freeform 150"/>
              <p:cNvSpPr>
                <a:spLocks/>
              </p:cNvSpPr>
              <p:nvPr userDrawn="1"/>
            </p:nvSpPr>
            <p:spPr bwMode="ltGray">
              <a:xfrm rot="-2857037">
                <a:off x="619" y="3550"/>
                <a:ext cx="68" cy="69"/>
              </a:xfrm>
              <a:custGeom>
                <a:avLst/>
                <a:gdLst/>
                <a:ahLst/>
                <a:cxnLst>
                  <a:cxn ang="0">
                    <a:pos x="0" y="102"/>
                  </a:cxn>
                  <a:cxn ang="0">
                    <a:pos x="59" y="154"/>
                  </a:cxn>
                  <a:cxn ang="0">
                    <a:pos x="117" y="120"/>
                  </a:cxn>
                  <a:cxn ang="0">
                    <a:pos x="62" y="55"/>
                  </a:cxn>
                  <a:cxn ang="0">
                    <a:pos x="104" y="34"/>
                  </a:cxn>
                  <a:cxn ang="0">
                    <a:pos x="117" y="53"/>
                  </a:cxn>
                  <a:cxn ang="0">
                    <a:pos x="141" y="47"/>
                  </a:cxn>
                  <a:cxn ang="0">
                    <a:pos x="97" y="2"/>
                  </a:cxn>
                  <a:cxn ang="0">
                    <a:pos x="36" y="33"/>
                  </a:cxn>
                  <a:cxn ang="0">
                    <a:pos x="90" y="107"/>
                  </a:cxn>
                  <a:cxn ang="0">
                    <a:pos x="28" y="101"/>
                  </a:cxn>
                  <a:cxn ang="0">
                    <a:pos x="0" y="102"/>
                  </a:cxn>
                </a:cxnLst>
                <a:rect l="0" t="0" r="r" b="b"/>
                <a:pathLst>
                  <a:path w="144" h="154">
                    <a:moveTo>
                      <a:pt x="0" y="102"/>
                    </a:moveTo>
                    <a:cubicBezTo>
                      <a:pt x="6" y="140"/>
                      <a:pt x="25" y="154"/>
                      <a:pt x="59" y="154"/>
                    </a:cubicBezTo>
                    <a:cubicBezTo>
                      <a:pt x="111" y="152"/>
                      <a:pt x="106" y="130"/>
                      <a:pt x="117" y="120"/>
                    </a:cubicBezTo>
                    <a:cubicBezTo>
                      <a:pt x="113" y="47"/>
                      <a:pt x="84" y="84"/>
                      <a:pt x="62" y="55"/>
                    </a:cubicBezTo>
                    <a:cubicBezTo>
                      <a:pt x="59" y="42"/>
                      <a:pt x="78" y="11"/>
                      <a:pt x="104" y="34"/>
                    </a:cubicBezTo>
                    <a:cubicBezTo>
                      <a:pt x="108" y="41"/>
                      <a:pt x="111" y="51"/>
                      <a:pt x="117" y="53"/>
                    </a:cubicBezTo>
                    <a:cubicBezTo>
                      <a:pt x="123" y="55"/>
                      <a:pt x="144" y="55"/>
                      <a:pt x="141" y="47"/>
                    </a:cubicBezTo>
                    <a:cubicBezTo>
                      <a:pt x="138" y="39"/>
                      <a:pt x="126" y="5"/>
                      <a:pt x="97" y="2"/>
                    </a:cubicBezTo>
                    <a:cubicBezTo>
                      <a:pt x="77" y="0"/>
                      <a:pt x="48" y="0"/>
                      <a:pt x="36" y="33"/>
                    </a:cubicBezTo>
                    <a:cubicBezTo>
                      <a:pt x="15" y="89"/>
                      <a:pt x="83" y="79"/>
                      <a:pt x="90" y="107"/>
                    </a:cubicBezTo>
                    <a:cubicBezTo>
                      <a:pt x="96" y="130"/>
                      <a:pt x="34" y="147"/>
                      <a:pt x="28" y="101"/>
                    </a:cubicBezTo>
                    <a:cubicBezTo>
                      <a:pt x="12" y="104"/>
                      <a:pt x="15" y="98"/>
                      <a:pt x="0" y="102"/>
                    </a:cubicBez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140" name="Freeform 151"/>
              <p:cNvSpPr>
                <a:spLocks/>
              </p:cNvSpPr>
              <p:nvPr userDrawn="1"/>
            </p:nvSpPr>
            <p:spPr bwMode="ltGray">
              <a:xfrm>
                <a:off x="235" y="2503"/>
                <a:ext cx="348" cy="1272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287" y="582"/>
                  </a:cxn>
                  <a:cxn ang="0">
                    <a:pos x="348" y="1272"/>
                  </a:cxn>
                  <a:cxn ang="0">
                    <a:pos x="54" y="676"/>
                  </a:cxn>
                  <a:cxn ang="0">
                    <a:pos x="0" y="0"/>
                  </a:cxn>
                </a:cxnLst>
                <a:rect l="0" t="0" r="r" b="b"/>
                <a:pathLst>
                  <a:path w="348" h="1272">
                    <a:moveTo>
                      <a:pt x="0" y="0"/>
                    </a:moveTo>
                    <a:lnTo>
                      <a:pt x="287" y="582"/>
                    </a:lnTo>
                    <a:lnTo>
                      <a:pt x="348" y="1272"/>
                    </a:lnTo>
                    <a:lnTo>
                      <a:pt x="54" y="676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/>
                  </a:gs>
                  <a:gs pos="100000">
                    <a:schemeClr val="bg2">
                      <a:gamma/>
                      <a:shade val="96863"/>
                      <a:invGamma/>
                    </a:schemeClr>
                  </a:gs>
                </a:gsLst>
                <a:lin ang="18900000" scaled="1"/>
              </a:gradFill>
              <a:ln w="9525" cap="flat" cmpd="sng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141" name="Oval 152"/>
              <p:cNvSpPr>
                <a:spLocks noChangeArrowheads="1"/>
              </p:cNvSpPr>
              <p:nvPr userDrawn="1"/>
            </p:nvSpPr>
            <p:spPr bwMode="ltGray">
              <a:xfrm rot="-1684349">
                <a:off x="296" y="3047"/>
                <a:ext cx="221" cy="174"/>
              </a:xfrm>
              <a:prstGeom prst="ellipse">
                <a:avLst/>
              </a:prstGeom>
              <a:gradFill rotWithShape="0">
                <a:gsLst>
                  <a:gs pos="0">
                    <a:schemeClr val="bg2">
                      <a:gamma/>
                      <a:shade val="90980"/>
                      <a:invGamma/>
                    </a:schemeClr>
                  </a:gs>
                  <a:gs pos="50000">
                    <a:schemeClr val="bg2"/>
                  </a:gs>
                  <a:gs pos="100000">
                    <a:schemeClr val="bg2">
                      <a:gamma/>
                      <a:shade val="90980"/>
                      <a:invGamma/>
                    </a:schemeClr>
                  </a:gs>
                </a:gsLst>
                <a:lin ang="189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</p:grpSp>
      </p:grpSp>
      <p:sp>
        <p:nvSpPr>
          <p:cNvPr id="10393" name="Rectangle 153"/>
          <p:cNvSpPr>
            <a:spLocks noGrp="1" noChangeArrowheads="1"/>
          </p:cNvSpPr>
          <p:nvPr>
            <p:ph type="ctrTitle" sz="quarter"/>
          </p:nvPr>
        </p:nvSpPr>
        <p:spPr>
          <a:xfrm>
            <a:off x="685800" y="1768475"/>
            <a:ext cx="7772400" cy="1736725"/>
          </a:xfrm>
        </p:spPr>
        <p:txBody>
          <a:bodyPr anchor="b" anchorCtr="1"/>
          <a:lstStyle>
            <a:lvl1pPr>
              <a:defRPr sz="54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10394" name="Rectangle 154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Font typeface="Arial" charset="0"/>
              <a:buNone/>
              <a:defRPr/>
            </a:lvl1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155" name="Rectangle 155"/>
          <p:cNvSpPr>
            <a:spLocks noGrp="1" noChangeArrowheads="1"/>
          </p:cNvSpPr>
          <p:nvPr>
            <p:ph type="dt" sz="quarter" idx="10"/>
          </p:nvPr>
        </p:nvSpPr>
        <p:spPr>
          <a:xfrm>
            <a:off x="304800" y="6248400"/>
            <a:ext cx="2286000" cy="457200"/>
          </a:xfrm>
        </p:spPr>
        <p:txBody>
          <a:bodyPr/>
          <a:lstStyle>
            <a:lvl1pPr>
              <a:defRPr smtClean="0"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56" name="Rectangle 156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</p:spPr>
        <p:txBody>
          <a:bodyPr/>
          <a:lstStyle>
            <a:lvl1pPr>
              <a:defRPr smtClean="0"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57" name="Rectangle 157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6553200" y="6248400"/>
            <a:ext cx="2286000" cy="457200"/>
          </a:xfrm>
        </p:spPr>
        <p:txBody>
          <a:bodyPr/>
          <a:lstStyle>
            <a:lvl1pPr>
              <a:defRPr smtClean="0"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defRPr>
            </a:lvl1pPr>
          </a:lstStyle>
          <a:p>
            <a:pPr>
              <a:defRPr/>
            </a:pPr>
            <a:fld id="{706590ED-6B59-411C-AADC-FE1E6CE9184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15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15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15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A5EEE83-AD51-4295-BC59-AC9ACA77D60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Rectangle 15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15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15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191287D-AAD2-4E80-852C-0E30E7BCFD7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301625" y="1600200"/>
            <a:ext cx="4194175" cy="44989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194175" cy="44989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15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15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15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E8A9865-32D8-47C4-972D-2DBBB77BC37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Rectangle 15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Rectangle 15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Rectangle 15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E883A06-323C-4FA6-AAF0-173EB284BA8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Rectangle 15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Rectangle 15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15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6FC32EC-8631-4C83-9116-498F31F1920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5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Rectangle 15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Rectangle 15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24F6BC9-A9A0-43C1-88D9-1EBC3CA8964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15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15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15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CCD9CFB-2B16-48E0-AC8A-1BBB384E9B3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 smtClean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15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15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15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76EC07C-1D1E-4653-8CB3-6F104B67CE3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15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15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15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D3F09C1-3180-4057-AF6A-9E510392EAA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707188" y="228600"/>
            <a:ext cx="2135187" cy="587057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301625" y="228600"/>
            <a:ext cx="6253163" cy="587057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15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15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15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DDC0BEB-7A5D-4F4E-A6B7-5A7CEE19EBC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Заголовок и таблиц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01625" y="228600"/>
            <a:ext cx="854075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аблица 2"/>
          <p:cNvSpPr>
            <a:spLocks noGrp="1"/>
          </p:cNvSpPr>
          <p:nvPr>
            <p:ph type="tbl" idx="1"/>
          </p:nvPr>
        </p:nvSpPr>
        <p:spPr>
          <a:xfrm>
            <a:off x="301625" y="1600200"/>
            <a:ext cx="8540750" cy="4498975"/>
          </a:xfrm>
        </p:spPr>
        <p:txBody>
          <a:bodyPr/>
          <a:lstStyle/>
          <a:p>
            <a:pPr lvl="0"/>
            <a:endParaRPr lang="ru-RU" noProof="0" smtClean="0"/>
          </a:p>
        </p:txBody>
      </p:sp>
      <p:sp>
        <p:nvSpPr>
          <p:cNvPr id="4" name="Rectangle 15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15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15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BEED1A3-D32F-4CA3-A854-47D77EBF39D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chart" preserve="1">
  <p:cSld name="Заголовок и диаграмм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01625" y="228600"/>
            <a:ext cx="854075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иаграмма 2"/>
          <p:cNvSpPr>
            <a:spLocks noGrp="1"/>
          </p:cNvSpPr>
          <p:nvPr>
            <p:ph type="chart" idx="1"/>
          </p:nvPr>
        </p:nvSpPr>
        <p:spPr>
          <a:xfrm>
            <a:off x="301625" y="1600200"/>
            <a:ext cx="8540750" cy="4498975"/>
          </a:xfrm>
        </p:spPr>
        <p:txBody>
          <a:bodyPr/>
          <a:lstStyle/>
          <a:p>
            <a:pPr lvl="0"/>
            <a:endParaRPr lang="ru-RU" noProof="0" smtClean="0"/>
          </a:p>
        </p:txBody>
      </p:sp>
      <p:sp>
        <p:nvSpPr>
          <p:cNvPr id="4" name="Rectangle 15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15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15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09F6001-30B0-4B35-9810-2D58D743CFA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chemeClr val="bg1"/>
            </a:gs>
            <a:gs pos="100000">
              <a:schemeClr val="bg1">
                <a:gamma/>
                <a:shade val="90980"/>
                <a:invGamma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098" name="Group 2"/>
          <p:cNvGrpSpPr>
            <a:grpSpLocks/>
          </p:cNvGrpSpPr>
          <p:nvPr/>
        </p:nvGrpSpPr>
        <p:grpSpPr bwMode="auto">
          <a:xfrm>
            <a:off x="0" y="1422400"/>
            <a:ext cx="9147175" cy="5435600"/>
            <a:chOff x="0" y="896"/>
            <a:chExt cx="5762" cy="3424"/>
          </a:xfrm>
        </p:grpSpPr>
        <p:grpSp>
          <p:nvGrpSpPr>
            <p:cNvPr id="4104" name="Group 3"/>
            <p:cNvGrpSpPr>
              <a:grpSpLocks/>
            </p:cNvGrpSpPr>
            <p:nvPr userDrawn="1"/>
          </p:nvGrpSpPr>
          <p:grpSpPr bwMode="auto">
            <a:xfrm>
              <a:off x="20" y="896"/>
              <a:ext cx="5742" cy="3424"/>
              <a:chOff x="20" y="896"/>
              <a:chExt cx="5742" cy="3424"/>
            </a:xfrm>
          </p:grpSpPr>
          <p:sp>
            <p:nvSpPr>
              <p:cNvPr id="9220" name="Freeform 4"/>
              <p:cNvSpPr>
                <a:spLocks/>
              </p:cNvSpPr>
              <p:nvPr userDrawn="1"/>
            </p:nvSpPr>
            <p:spPr bwMode="hidden">
              <a:xfrm>
                <a:off x="1399" y="1116"/>
                <a:ext cx="2815" cy="2110"/>
              </a:xfrm>
              <a:custGeom>
                <a:avLst/>
                <a:gdLst/>
                <a:ahLst/>
                <a:cxnLst>
                  <a:cxn ang="0">
                    <a:pos x="950" y="85"/>
                  </a:cxn>
                  <a:cxn ang="0">
                    <a:pos x="628" y="438"/>
                  </a:cxn>
                  <a:cxn ang="0">
                    <a:pos x="66" y="471"/>
                  </a:cxn>
                  <a:cxn ang="0">
                    <a:pos x="0" y="627"/>
                  </a:cxn>
                  <a:cxn ang="0">
                    <a:pos x="372" y="1026"/>
                  </a:cxn>
                  <a:cxn ang="0">
                    <a:pos x="611" y="902"/>
                  </a:cxn>
                  <a:cxn ang="0">
                    <a:pos x="992" y="1085"/>
                  </a:cxn>
                  <a:cxn ang="0">
                    <a:pos x="1116" y="1339"/>
                  </a:cxn>
                  <a:cxn ang="0">
                    <a:pos x="1083" y="1450"/>
                  </a:cxn>
                  <a:cxn ang="0">
                    <a:pos x="1124" y="1659"/>
                  </a:cxn>
                  <a:cxn ang="0">
                    <a:pos x="1149" y="1999"/>
                  </a:cxn>
                  <a:cxn ang="0">
                    <a:pos x="1463" y="2110"/>
                  </a:cxn>
                  <a:cxn ang="0">
                    <a:pos x="1686" y="2025"/>
                  </a:cxn>
                  <a:cxn ang="0">
                    <a:pos x="1603" y="1777"/>
                  </a:cxn>
                  <a:cxn ang="0">
                    <a:pos x="1991" y="1555"/>
                  </a:cxn>
                  <a:cxn ang="0">
                    <a:pos x="2281" y="1542"/>
                  </a:cxn>
                  <a:cxn ang="0">
                    <a:pos x="2446" y="1359"/>
                  </a:cxn>
                  <a:cxn ang="0">
                    <a:pos x="2361" y="1001"/>
                  </a:cxn>
                  <a:cxn ang="0">
                    <a:pos x="2606" y="893"/>
                  </a:cxn>
                  <a:cxn ang="0">
                    <a:pos x="2815" y="454"/>
                  </a:cxn>
                  <a:cxn ang="0">
                    <a:pos x="2518" y="0"/>
                  </a:cxn>
                </a:cxnLst>
                <a:rect l="0" t="0" r="r" b="b"/>
                <a:pathLst>
                  <a:path w="2815" h="2110">
                    <a:moveTo>
                      <a:pt x="950" y="85"/>
                    </a:moveTo>
                    <a:lnTo>
                      <a:pt x="628" y="438"/>
                    </a:lnTo>
                    <a:lnTo>
                      <a:pt x="66" y="471"/>
                    </a:lnTo>
                    <a:lnTo>
                      <a:pt x="0" y="627"/>
                    </a:lnTo>
                    <a:lnTo>
                      <a:pt x="372" y="1026"/>
                    </a:lnTo>
                    <a:lnTo>
                      <a:pt x="611" y="902"/>
                    </a:lnTo>
                    <a:lnTo>
                      <a:pt x="992" y="1085"/>
                    </a:lnTo>
                    <a:lnTo>
                      <a:pt x="1116" y="1339"/>
                    </a:lnTo>
                    <a:lnTo>
                      <a:pt x="1083" y="1450"/>
                    </a:lnTo>
                    <a:lnTo>
                      <a:pt x="1124" y="1659"/>
                    </a:lnTo>
                    <a:lnTo>
                      <a:pt x="1149" y="1999"/>
                    </a:lnTo>
                    <a:lnTo>
                      <a:pt x="1463" y="2110"/>
                    </a:lnTo>
                    <a:lnTo>
                      <a:pt x="1686" y="2025"/>
                    </a:lnTo>
                    <a:lnTo>
                      <a:pt x="1603" y="1777"/>
                    </a:lnTo>
                    <a:lnTo>
                      <a:pt x="1991" y="1555"/>
                    </a:lnTo>
                    <a:lnTo>
                      <a:pt x="2281" y="1542"/>
                    </a:lnTo>
                    <a:lnTo>
                      <a:pt x="2446" y="1359"/>
                    </a:lnTo>
                    <a:lnTo>
                      <a:pt x="2361" y="1001"/>
                    </a:lnTo>
                    <a:lnTo>
                      <a:pt x="2606" y="893"/>
                    </a:lnTo>
                    <a:lnTo>
                      <a:pt x="2815" y="454"/>
                    </a:lnTo>
                    <a:lnTo>
                      <a:pt x="2518" y="0"/>
                    </a:lnTo>
                  </a:path>
                </a:pathLst>
              </a:custGeom>
              <a:noFill/>
              <a:ln w="15240" cap="flat" cmpd="sng">
                <a:solidFill>
                  <a:schemeClr val="bg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9221" name="Freeform 5"/>
              <p:cNvSpPr>
                <a:spLocks/>
              </p:cNvSpPr>
              <p:nvPr userDrawn="1"/>
            </p:nvSpPr>
            <p:spPr bwMode="hidden">
              <a:xfrm>
                <a:off x="672" y="1116"/>
                <a:ext cx="3966" cy="2366"/>
              </a:xfrm>
              <a:custGeom>
                <a:avLst/>
                <a:gdLst/>
                <a:ahLst/>
                <a:cxnLst>
                  <a:cxn ang="0">
                    <a:pos x="1423" y="65"/>
                  </a:cxn>
                  <a:cxn ang="0">
                    <a:pos x="1148" y="262"/>
                  </a:cxn>
                  <a:cxn ang="0">
                    <a:pos x="934" y="216"/>
                  </a:cxn>
                  <a:cxn ang="0">
                    <a:pos x="529" y="314"/>
                  </a:cxn>
                  <a:cxn ang="0">
                    <a:pos x="174" y="327"/>
                  </a:cxn>
                  <a:cxn ang="0">
                    <a:pos x="0" y="628"/>
                  </a:cxn>
                  <a:cxn ang="0">
                    <a:pos x="91" y="726"/>
                  </a:cxn>
                  <a:cxn ang="0">
                    <a:pos x="231" y="654"/>
                  </a:cxn>
                  <a:cxn ang="0">
                    <a:pos x="430" y="687"/>
                  </a:cxn>
                  <a:cxn ang="0">
                    <a:pos x="504" y="850"/>
                  </a:cxn>
                  <a:cxn ang="0">
                    <a:pos x="347" y="1020"/>
                  </a:cxn>
                  <a:cxn ang="0">
                    <a:pos x="529" y="1144"/>
                  </a:cxn>
                  <a:cxn ang="0">
                    <a:pos x="727" y="1105"/>
                  </a:cxn>
                  <a:cxn ang="0">
                    <a:pos x="901" y="1216"/>
                  </a:cxn>
                  <a:cxn ang="0">
                    <a:pos x="1256" y="1229"/>
                  </a:cxn>
                  <a:cxn ang="0">
                    <a:pos x="1611" y="1425"/>
                  </a:cxn>
                  <a:cxn ang="0">
                    <a:pos x="1694" y="1673"/>
                  </a:cxn>
                  <a:cxn ang="0">
                    <a:pos x="1619" y="2118"/>
                  </a:cxn>
                  <a:cxn ang="0">
                    <a:pos x="1694" y="2268"/>
                  </a:cxn>
                  <a:cxn ang="0">
                    <a:pos x="2132" y="2242"/>
                  </a:cxn>
                  <a:cxn ang="0">
                    <a:pos x="2289" y="2366"/>
                  </a:cxn>
                  <a:cxn ang="0">
                    <a:pos x="2594" y="2046"/>
                  </a:cxn>
                  <a:cxn ang="0">
                    <a:pos x="2537" y="1817"/>
                  </a:cxn>
                  <a:cxn ang="0">
                    <a:pos x="2818" y="1673"/>
                  </a:cxn>
                  <a:cxn ang="0">
                    <a:pos x="3016" y="1719"/>
                  </a:cxn>
                  <a:cxn ang="0">
                    <a:pos x="3280" y="1615"/>
                  </a:cxn>
                  <a:cxn ang="0">
                    <a:pos x="3405" y="1174"/>
                  </a:cxn>
                  <a:cxn ang="0">
                    <a:pos x="3643" y="922"/>
                  </a:cxn>
                  <a:cxn ang="0">
                    <a:pos x="3966" y="896"/>
                  </a:cxn>
                  <a:cxn ang="0">
                    <a:pos x="3908" y="733"/>
                  </a:cxn>
                  <a:cxn ang="0">
                    <a:pos x="3669" y="563"/>
                  </a:cxn>
                  <a:cxn ang="0">
                    <a:pos x="3817" y="210"/>
                  </a:cxn>
                  <a:cxn ang="0">
                    <a:pos x="3590" y="0"/>
                  </a:cxn>
                </a:cxnLst>
                <a:rect l="0" t="0" r="r" b="b"/>
                <a:pathLst>
                  <a:path w="3966" h="2366">
                    <a:moveTo>
                      <a:pt x="1423" y="65"/>
                    </a:moveTo>
                    <a:lnTo>
                      <a:pt x="1148" y="262"/>
                    </a:lnTo>
                    <a:lnTo>
                      <a:pt x="934" y="216"/>
                    </a:lnTo>
                    <a:lnTo>
                      <a:pt x="529" y="314"/>
                    </a:lnTo>
                    <a:lnTo>
                      <a:pt x="174" y="327"/>
                    </a:lnTo>
                    <a:lnTo>
                      <a:pt x="0" y="628"/>
                    </a:lnTo>
                    <a:lnTo>
                      <a:pt x="91" y="726"/>
                    </a:lnTo>
                    <a:lnTo>
                      <a:pt x="231" y="654"/>
                    </a:lnTo>
                    <a:lnTo>
                      <a:pt x="430" y="687"/>
                    </a:lnTo>
                    <a:lnTo>
                      <a:pt x="504" y="850"/>
                    </a:lnTo>
                    <a:lnTo>
                      <a:pt x="347" y="1020"/>
                    </a:lnTo>
                    <a:lnTo>
                      <a:pt x="529" y="1144"/>
                    </a:lnTo>
                    <a:lnTo>
                      <a:pt x="727" y="1105"/>
                    </a:lnTo>
                    <a:lnTo>
                      <a:pt x="901" y="1216"/>
                    </a:lnTo>
                    <a:lnTo>
                      <a:pt x="1256" y="1229"/>
                    </a:lnTo>
                    <a:lnTo>
                      <a:pt x="1611" y="1425"/>
                    </a:lnTo>
                    <a:lnTo>
                      <a:pt x="1694" y="1673"/>
                    </a:lnTo>
                    <a:lnTo>
                      <a:pt x="1619" y="2118"/>
                    </a:lnTo>
                    <a:lnTo>
                      <a:pt x="1694" y="2268"/>
                    </a:lnTo>
                    <a:lnTo>
                      <a:pt x="2132" y="2242"/>
                    </a:lnTo>
                    <a:lnTo>
                      <a:pt x="2289" y="2366"/>
                    </a:lnTo>
                    <a:lnTo>
                      <a:pt x="2594" y="2046"/>
                    </a:lnTo>
                    <a:lnTo>
                      <a:pt x="2537" y="1817"/>
                    </a:lnTo>
                    <a:lnTo>
                      <a:pt x="2818" y="1673"/>
                    </a:lnTo>
                    <a:lnTo>
                      <a:pt x="3016" y="1719"/>
                    </a:lnTo>
                    <a:lnTo>
                      <a:pt x="3280" y="1615"/>
                    </a:lnTo>
                    <a:lnTo>
                      <a:pt x="3405" y="1174"/>
                    </a:lnTo>
                    <a:lnTo>
                      <a:pt x="3643" y="922"/>
                    </a:lnTo>
                    <a:lnTo>
                      <a:pt x="3966" y="896"/>
                    </a:lnTo>
                    <a:lnTo>
                      <a:pt x="3908" y="733"/>
                    </a:lnTo>
                    <a:lnTo>
                      <a:pt x="3669" y="563"/>
                    </a:lnTo>
                    <a:lnTo>
                      <a:pt x="3817" y="210"/>
                    </a:lnTo>
                    <a:lnTo>
                      <a:pt x="3590" y="0"/>
                    </a:lnTo>
                  </a:path>
                </a:pathLst>
              </a:custGeom>
              <a:noFill/>
              <a:ln w="16510" cap="flat" cmpd="sng">
                <a:solidFill>
                  <a:schemeClr val="bg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9222" name="Freeform 6"/>
              <p:cNvSpPr>
                <a:spLocks/>
              </p:cNvSpPr>
              <p:nvPr userDrawn="1"/>
            </p:nvSpPr>
            <p:spPr bwMode="hidden">
              <a:xfrm>
                <a:off x="20" y="1069"/>
                <a:ext cx="5732" cy="3107"/>
              </a:xfrm>
              <a:custGeom>
                <a:avLst/>
                <a:gdLst/>
                <a:ahLst/>
                <a:cxnLst>
                  <a:cxn ang="0">
                    <a:pos x="81" y="0"/>
                  </a:cxn>
                  <a:cxn ang="0">
                    <a:pos x="133" y="328"/>
                  </a:cxn>
                  <a:cxn ang="0">
                    <a:pos x="0" y="666"/>
                  </a:cxn>
                  <a:cxn ang="0">
                    <a:pos x="83" y="1221"/>
                  </a:cxn>
                  <a:cxn ang="0">
                    <a:pos x="413" y="1515"/>
                  </a:cxn>
                  <a:cxn ang="0">
                    <a:pos x="881" y="1700"/>
                  </a:cxn>
                  <a:cxn ang="0">
                    <a:pos x="1440" y="1651"/>
                  </a:cxn>
                  <a:cxn ang="0">
                    <a:pos x="1755" y="1940"/>
                  </a:cxn>
                  <a:cxn ang="0">
                    <a:pos x="1653" y="2126"/>
                  </a:cxn>
                  <a:cxn ang="0">
                    <a:pos x="1136" y="2142"/>
                  </a:cxn>
                  <a:cxn ang="0">
                    <a:pos x="911" y="2021"/>
                  </a:cxn>
                  <a:cxn ang="0">
                    <a:pos x="739" y="2142"/>
                  </a:cxn>
                  <a:cxn ang="0">
                    <a:pos x="954" y="2524"/>
                  </a:cxn>
                  <a:cxn ang="0">
                    <a:pos x="973" y="2905"/>
                  </a:cxn>
                  <a:cxn ang="0">
                    <a:pos x="1511" y="3107"/>
                  </a:cxn>
                  <a:cxn ang="0">
                    <a:pos x="1644" y="2922"/>
                  </a:cxn>
                  <a:cxn ang="0">
                    <a:pos x="2077" y="2797"/>
                  </a:cxn>
                  <a:cxn ang="0">
                    <a:pos x="2610" y="2962"/>
                  </a:cxn>
                  <a:cxn ang="0">
                    <a:pos x="3222" y="2812"/>
                  </a:cxn>
                  <a:cxn ang="0">
                    <a:pos x="3443" y="2922"/>
                  </a:cxn>
                  <a:cxn ang="0">
                    <a:pos x="3861" y="2648"/>
                  </a:cxn>
                  <a:cxn ang="0">
                    <a:pos x="4125" y="2311"/>
                  </a:cxn>
                  <a:cxn ang="0">
                    <a:pos x="4369" y="2318"/>
                  </a:cxn>
                  <a:cxn ang="0">
                    <a:pos x="4554" y="2445"/>
                  </a:cxn>
                  <a:cxn ang="0">
                    <a:pos x="5015" y="2142"/>
                  </a:cxn>
                  <a:cxn ang="0">
                    <a:pos x="5404" y="2185"/>
                  </a:cxn>
                  <a:cxn ang="0">
                    <a:pos x="5732" y="2069"/>
                  </a:cxn>
                </a:cxnLst>
                <a:rect l="0" t="0" r="r" b="b"/>
                <a:pathLst>
                  <a:path w="5732" h="3107">
                    <a:moveTo>
                      <a:pt x="81" y="0"/>
                    </a:moveTo>
                    <a:lnTo>
                      <a:pt x="133" y="328"/>
                    </a:lnTo>
                    <a:lnTo>
                      <a:pt x="0" y="666"/>
                    </a:lnTo>
                    <a:lnTo>
                      <a:pt x="83" y="1221"/>
                    </a:lnTo>
                    <a:lnTo>
                      <a:pt x="413" y="1515"/>
                    </a:lnTo>
                    <a:lnTo>
                      <a:pt x="881" y="1700"/>
                    </a:lnTo>
                    <a:lnTo>
                      <a:pt x="1440" y="1651"/>
                    </a:lnTo>
                    <a:lnTo>
                      <a:pt x="1755" y="1940"/>
                    </a:lnTo>
                    <a:lnTo>
                      <a:pt x="1653" y="2126"/>
                    </a:lnTo>
                    <a:lnTo>
                      <a:pt x="1136" y="2142"/>
                    </a:lnTo>
                    <a:lnTo>
                      <a:pt x="911" y="2021"/>
                    </a:lnTo>
                    <a:lnTo>
                      <a:pt x="739" y="2142"/>
                    </a:lnTo>
                    <a:lnTo>
                      <a:pt x="954" y="2524"/>
                    </a:lnTo>
                    <a:lnTo>
                      <a:pt x="973" y="2905"/>
                    </a:lnTo>
                    <a:lnTo>
                      <a:pt x="1511" y="3107"/>
                    </a:lnTo>
                    <a:lnTo>
                      <a:pt x="1644" y="2922"/>
                    </a:lnTo>
                    <a:lnTo>
                      <a:pt x="2077" y="2797"/>
                    </a:lnTo>
                    <a:lnTo>
                      <a:pt x="2610" y="2962"/>
                    </a:lnTo>
                    <a:lnTo>
                      <a:pt x="3222" y="2812"/>
                    </a:lnTo>
                    <a:lnTo>
                      <a:pt x="3443" y="2922"/>
                    </a:lnTo>
                    <a:lnTo>
                      <a:pt x="3861" y="2648"/>
                    </a:lnTo>
                    <a:lnTo>
                      <a:pt x="4125" y="2311"/>
                    </a:lnTo>
                    <a:lnTo>
                      <a:pt x="4369" y="2318"/>
                    </a:lnTo>
                    <a:lnTo>
                      <a:pt x="4554" y="2445"/>
                    </a:lnTo>
                    <a:lnTo>
                      <a:pt x="5015" y="2142"/>
                    </a:lnTo>
                    <a:lnTo>
                      <a:pt x="5404" y="2185"/>
                    </a:lnTo>
                    <a:lnTo>
                      <a:pt x="5732" y="2069"/>
                    </a:lnTo>
                  </a:path>
                </a:pathLst>
              </a:custGeom>
              <a:noFill/>
              <a:ln w="16510" cap="flat" cmpd="sng">
                <a:solidFill>
                  <a:schemeClr val="bg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9223" name="Freeform 7"/>
              <p:cNvSpPr>
                <a:spLocks/>
              </p:cNvSpPr>
              <p:nvPr userDrawn="1"/>
            </p:nvSpPr>
            <p:spPr bwMode="hidden">
              <a:xfrm>
                <a:off x="242" y="1145"/>
                <a:ext cx="5512" cy="2760"/>
              </a:xfrm>
              <a:custGeom>
                <a:avLst/>
                <a:gdLst/>
                <a:ahLst/>
                <a:cxnLst>
                  <a:cxn ang="0">
                    <a:pos x="240" y="0"/>
                  </a:cxn>
                  <a:cxn ang="0">
                    <a:pos x="0" y="336"/>
                  </a:cxn>
                  <a:cxn ang="0">
                    <a:pos x="82" y="821"/>
                  </a:cxn>
                  <a:cxn ang="0">
                    <a:pos x="243" y="873"/>
                  </a:cxn>
                  <a:cxn ang="0">
                    <a:pos x="473" y="1087"/>
                  </a:cxn>
                  <a:cxn ang="0">
                    <a:pos x="557" y="1441"/>
                  </a:cxn>
                  <a:cxn ang="0">
                    <a:pos x="839" y="1499"/>
                  </a:cxn>
                  <a:cxn ang="0">
                    <a:pos x="1258" y="1349"/>
                  </a:cxn>
                  <a:cxn ang="0">
                    <a:pos x="1307" y="1493"/>
                  </a:cxn>
                  <a:cxn ang="0">
                    <a:pos x="1621" y="1513"/>
                  </a:cxn>
                  <a:cxn ang="0">
                    <a:pos x="1862" y="1865"/>
                  </a:cxn>
                  <a:cxn ang="0">
                    <a:pos x="1668" y="2166"/>
                  </a:cxn>
                  <a:cxn ang="0">
                    <a:pos x="1308" y="2217"/>
                  </a:cxn>
                  <a:cxn ang="0">
                    <a:pos x="992" y="2172"/>
                  </a:cxn>
                  <a:cxn ang="0">
                    <a:pos x="903" y="2244"/>
                  </a:cxn>
                  <a:cxn ang="0">
                    <a:pos x="1008" y="2415"/>
                  </a:cxn>
                  <a:cxn ang="0">
                    <a:pos x="992" y="2538"/>
                  </a:cxn>
                  <a:cxn ang="0">
                    <a:pos x="1137" y="2760"/>
                  </a:cxn>
                  <a:cxn ang="0">
                    <a:pos x="1661" y="2623"/>
                  </a:cxn>
                  <a:cxn ang="0">
                    <a:pos x="1725" y="2492"/>
                  </a:cxn>
                  <a:cxn ang="0">
                    <a:pos x="1895" y="2551"/>
                  </a:cxn>
                  <a:cxn ang="0">
                    <a:pos x="2338" y="2448"/>
                  </a:cxn>
                  <a:cxn ang="0">
                    <a:pos x="2443" y="2714"/>
                  </a:cxn>
                  <a:cxn ang="0">
                    <a:pos x="2870" y="2541"/>
                  </a:cxn>
                  <a:cxn ang="0">
                    <a:pos x="3264" y="2591"/>
                  </a:cxn>
                  <a:cxn ang="0">
                    <a:pos x="3522" y="2427"/>
                  </a:cxn>
                  <a:cxn ang="0">
                    <a:pos x="3594" y="2081"/>
                  </a:cxn>
                  <a:cxn ang="0">
                    <a:pos x="4013" y="2087"/>
                  </a:cxn>
                  <a:cxn ang="0">
                    <a:pos x="4070" y="1924"/>
                  </a:cxn>
                  <a:cxn ang="0">
                    <a:pos x="4239" y="1931"/>
                  </a:cxn>
                  <a:cxn ang="0">
                    <a:pos x="4465" y="2094"/>
                  </a:cxn>
                  <a:cxn ang="0">
                    <a:pos x="4836" y="1814"/>
                  </a:cxn>
                  <a:cxn ang="0">
                    <a:pos x="5225" y="1785"/>
                  </a:cxn>
                  <a:cxn ang="0">
                    <a:pos x="5367" y="1571"/>
                  </a:cxn>
                  <a:cxn ang="0">
                    <a:pos x="5512" y="1585"/>
                  </a:cxn>
                </a:cxnLst>
                <a:rect l="0" t="0" r="r" b="b"/>
                <a:pathLst>
                  <a:path w="5512" h="2760">
                    <a:moveTo>
                      <a:pt x="240" y="0"/>
                    </a:moveTo>
                    <a:lnTo>
                      <a:pt x="0" y="336"/>
                    </a:lnTo>
                    <a:lnTo>
                      <a:pt x="82" y="821"/>
                    </a:lnTo>
                    <a:lnTo>
                      <a:pt x="243" y="873"/>
                    </a:lnTo>
                    <a:lnTo>
                      <a:pt x="473" y="1087"/>
                    </a:lnTo>
                    <a:lnTo>
                      <a:pt x="557" y="1441"/>
                    </a:lnTo>
                    <a:lnTo>
                      <a:pt x="839" y="1499"/>
                    </a:lnTo>
                    <a:lnTo>
                      <a:pt x="1258" y="1349"/>
                    </a:lnTo>
                    <a:lnTo>
                      <a:pt x="1307" y="1493"/>
                    </a:lnTo>
                    <a:lnTo>
                      <a:pt x="1621" y="1513"/>
                    </a:lnTo>
                    <a:lnTo>
                      <a:pt x="1862" y="1865"/>
                    </a:lnTo>
                    <a:lnTo>
                      <a:pt x="1668" y="2166"/>
                    </a:lnTo>
                    <a:lnTo>
                      <a:pt x="1308" y="2217"/>
                    </a:lnTo>
                    <a:lnTo>
                      <a:pt x="992" y="2172"/>
                    </a:lnTo>
                    <a:lnTo>
                      <a:pt x="903" y="2244"/>
                    </a:lnTo>
                    <a:lnTo>
                      <a:pt x="1008" y="2415"/>
                    </a:lnTo>
                    <a:lnTo>
                      <a:pt x="992" y="2538"/>
                    </a:lnTo>
                    <a:lnTo>
                      <a:pt x="1137" y="2760"/>
                    </a:lnTo>
                    <a:lnTo>
                      <a:pt x="1661" y="2623"/>
                    </a:lnTo>
                    <a:lnTo>
                      <a:pt x="1725" y="2492"/>
                    </a:lnTo>
                    <a:lnTo>
                      <a:pt x="1895" y="2551"/>
                    </a:lnTo>
                    <a:lnTo>
                      <a:pt x="2338" y="2448"/>
                    </a:lnTo>
                    <a:lnTo>
                      <a:pt x="2443" y="2714"/>
                    </a:lnTo>
                    <a:lnTo>
                      <a:pt x="2870" y="2541"/>
                    </a:lnTo>
                    <a:lnTo>
                      <a:pt x="3264" y="2591"/>
                    </a:lnTo>
                    <a:lnTo>
                      <a:pt x="3522" y="2427"/>
                    </a:lnTo>
                    <a:lnTo>
                      <a:pt x="3594" y="2081"/>
                    </a:lnTo>
                    <a:lnTo>
                      <a:pt x="4013" y="2087"/>
                    </a:lnTo>
                    <a:lnTo>
                      <a:pt x="4070" y="1924"/>
                    </a:lnTo>
                    <a:lnTo>
                      <a:pt x="4239" y="1931"/>
                    </a:lnTo>
                    <a:lnTo>
                      <a:pt x="4465" y="2094"/>
                    </a:lnTo>
                    <a:lnTo>
                      <a:pt x="4836" y="1814"/>
                    </a:lnTo>
                    <a:lnTo>
                      <a:pt x="5225" y="1785"/>
                    </a:lnTo>
                    <a:lnTo>
                      <a:pt x="5367" y="1571"/>
                    </a:lnTo>
                    <a:lnTo>
                      <a:pt x="5512" y="1585"/>
                    </a:lnTo>
                  </a:path>
                </a:pathLst>
              </a:custGeom>
              <a:noFill/>
              <a:ln w="15240" cap="flat" cmpd="sng">
                <a:solidFill>
                  <a:schemeClr val="bg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9224" name="Freeform 8"/>
              <p:cNvSpPr>
                <a:spLocks/>
              </p:cNvSpPr>
              <p:nvPr userDrawn="1"/>
            </p:nvSpPr>
            <p:spPr bwMode="hidden">
              <a:xfrm>
                <a:off x="4840" y="984"/>
                <a:ext cx="790" cy="1189"/>
              </a:xfrm>
              <a:custGeom>
                <a:avLst/>
                <a:gdLst/>
                <a:ahLst/>
                <a:cxnLst>
                  <a:cxn ang="0">
                    <a:pos x="139" y="0"/>
                  </a:cxn>
                  <a:cxn ang="0">
                    <a:pos x="210" y="233"/>
                  </a:cxn>
                  <a:cxn ang="0">
                    <a:pos x="159" y="643"/>
                  </a:cxn>
                  <a:cxn ang="0">
                    <a:pos x="454" y="771"/>
                  </a:cxn>
                  <a:cxn ang="0">
                    <a:pos x="605" y="1046"/>
                  </a:cxn>
                  <a:cxn ang="0">
                    <a:pos x="790" y="1189"/>
                  </a:cxn>
                  <a:cxn ang="0">
                    <a:pos x="540" y="1111"/>
                  </a:cxn>
                  <a:cxn ang="0">
                    <a:pos x="363" y="883"/>
                  </a:cxn>
                  <a:cxn ang="0">
                    <a:pos x="139" y="852"/>
                  </a:cxn>
                  <a:cxn ang="0">
                    <a:pos x="0" y="499"/>
                  </a:cxn>
                  <a:cxn ang="0">
                    <a:pos x="48" y="209"/>
                  </a:cxn>
                </a:cxnLst>
                <a:rect l="0" t="0" r="r" b="b"/>
                <a:pathLst>
                  <a:path w="790" h="1189">
                    <a:moveTo>
                      <a:pt x="139" y="0"/>
                    </a:moveTo>
                    <a:lnTo>
                      <a:pt x="210" y="233"/>
                    </a:lnTo>
                    <a:lnTo>
                      <a:pt x="159" y="643"/>
                    </a:lnTo>
                    <a:lnTo>
                      <a:pt x="454" y="771"/>
                    </a:lnTo>
                    <a:lnTo>
                      <a:pt x="605" y="1046"/>
                    </a:lnTo>
                    <a:lnTo>
                      <a:pt x="790" y="1189"/>
                    </a:lnTo>
                    <a:lnTo>
                      <a:pt x="540" y="1111"/>
                    </a:lnTo>
                    <a:lnTo>
                      <a:pt x="363" y="883"/>
                    </a:lnTo>
                    <a:lnTo>
                      <a:pt x="139" y="852"/>
                    </a:lnTo>
                    <a:lnTo>
                      <a:pt x="0" y="499"/>
                    </a:lnTo>
                    <a:lnTo>
                      <a:pt x="48" y="209"/>
                    </a:lnTo>
                  </a:path>
                </a:pathLst>
              </a:custGeom>
              <a:noFill/>
              <a:ln w="15240" cap="flat" cmpd="sng">
                <a:solidFill>
                  <a:schemeClr val="bg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9225" name="Freeform 9"/>
              <p:cNvSpPr>
                <a:spLocks/>
              </p:cNvSpPr>
              <p:nvPr userDrawn="1"/>
            </p:nvSpPr>
            <p:spPr bwMode="hidden">
              <a:xfrm>
                <a:off x="5173" y="896"/>
                <a:ext cx="579" cy="1117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128" y="328"/>
                  </a:cxn>
                  <a:cxn ang="0">
                    <a:pos x="9" y="659"/>
                  </a:cxn>
                  <a:cxn ang="0">
                    <a:pos x="40" y="763"/>
                  </a:cxn>
                  <a:cxn ang="0">
                    <a:pos x="234" y="739"/>
                  </a:cxn>
                  <a:cxn ang="0">
                    <a:pos x="344" y="1055"/>
                  </a:cxn>
                  <a:cxn ang="0">
                    <a:pos x="579" y="1117"/>
                  </a:cxn>
                </a:cxnLst>
                <a:rect l="0" t="0" r="r" b="b"/>
                <a:pathLst>
                  <a:path w="579" h="1117">
                    <a:moveTo>
                      <a:pt x="0" y="0"/>
                    </a:moveTo>
                    <a:lnTo>
                      <a:pt x="128" y="328"/>
                    </a:lnTo>
                    <a:lnTo>
                      <a:pt x="9" y="659"/>
                    </a:lnTo>
                    <a:lnTo>
                      <a:pt x="40" y="763"/>
                    </a:lnTo>
                    <a:lnTo>
                      <a:pt x="234" y="739"/>
                    </a:lnTo>
                    <a:lnTo>
                      <a:pt x="344" y="1055"/>
                    </a:lnTo>
                    <a:lnTo>
                      <a:pt x="579" y="1117"/>
                    </a:lnTo>
                  </a:path>
                </a:pathLst>
              </a:custGeom>
              <a:noFill/>
              <a:ln w="16510" cap="flat" cmpd="sng">
                <a:solidFill>
                  <a:schemeClr val="bg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9226" name="Freeform 10"/>
              <p:cNvSpPr>
                <a:spLocks/>
              </p:cNvSpPr>
              <p:nvPr userDrawn="1"/>
            </p:nvSpPr>
            <p:spPr bwMode="hidden">
              <a:xfrm>
                <a:off x="3291" y="968"/>
                <a:ext cx="2471" cy="2396"/>
              </a:xfrm>
              <a:custGeom>
                <a:avLst/>
                <a:gdLst/>
                <a:ahLst/>
                <a:cxnLst>
                  <a:cxn ang="0">
                    <a:pos x="1118" y="0"/>
                  </a:cxn>
                  <a:cxn ang="0">
                    <a:pos x="1179" y="225"/>
                  </a:cxn>
                  <a:cxn ang="0">
                    <a:pos x="1393" y="339"/>
                  </a:cxn>
                  <a:cxn ang="0">
                    <a:pos x="1404" y="548"/>
                  </a:cxn>
                  <a:cxn ang="0">
                    <a:pos x="1342" y="732"/>
                  </a:cxn>
                  <a:cxn ang="0">
                    <a:pos x="1434" y="925"/>
                  </a:cxn>
                  <a:cxn ang="0">
                    <a:pos x="1455" y="1109"/>
                  </a:cxn>
                  <a:cxn ang="0">
                    <a:pos x="1311" y="1142"/>
                  </a:cxn>
                  <a:cxn ang="0">
                    <a:pos x="926" y="1384"/>
                  </a:cxn>
                  <a:cxn ang="0">
                    <a:pos x="975" y="1456"/>
                  </a:cxn>
                  <a:cxn ang="0">
                    <a:pos x="956" y="1624"/>
                  </a:cxn>
                  <a:cxn ang="0">
                    <a:pos x="782" y="1817"/>
                  </a:cxn>
                  <a:cxn ang="0">
                    <a:pos x="539" y="1978"/>
                  </a:cxn>
                  <a:cxn ang="0">
                    <a:pos x="152" y="2026"/>
                  </a:cxn>
                  <a:cxn ang="0">
                    <a:pos x="19" y="2251"/>
                  </a:cxn>
                  <a:cxn ang="0">
                    <a:pos x="0" y="2396"/>
                  </a:cxn>
                  <a:cxn ang="0">
                    <a:pos x="213" y="2179"/>
                  </a:cxn>
                  <a:cxn ang="0">
                    <a:pos x="629" y="2090"/>
                  </a:cxn>
                  <a:cxn ang="0">
                    <a:pos x="894" y="1906"/>
                  </a:cxn>
                  <a:cxn ang="0">
                    <a:pos x="1230" y="1986"/>
                  </a:cxn>
                  <a:cxn ang="0">
                    <a:pos x="1668" y="1906"/>
                  </a:cxn>
                  <a:cxn ang="0">
                    <a:pos x="1983" y="1745"/>
                  </a:cxn>
                  <a:cxn ang="0">
                    <a:pos x="2014" y="1600"/>
                  </a:cxn>
                  <a:cxn ang="0">
                    <a:pos x="2237" y="1496"/>
                  </a:cxn>
                  <a:cxn ang="0">
                    <a:pos x="2359" y="1552"/>
                  </a:cxn>
                  <a:cxn ang="0">
                    <a:pos x="2471" y="1479"/>
                  </a:cxn>
                </a:cxnLst>
                <a:rect l="0" t="0" r="r" b="b"/>
                <a:pathLst>
                  <a:path w="2471" h="2396">
                    <a:moveTo>
                      <a:pt x="1118" y="0"/>
                    </a:moveTo>
                    <a:lnTo>
                      <a:pt x="1179" y="225"/>
                    </a:lnTo>
                    <a:lnTo>
                      <a:pt x="1393" y="339"/>
                    </a:lnTo>
                    <a:lnTo>
                      <a:pt x="1404" y="548"/>
                    </a:lnTo>
                    <a:lnTo>
                      <a:pt x="1342" y="732"/>
                    </a:lnTo>
                    <a:lnTo>
                      <a:pt x="1434" y="925"/>
                    </a:lnTo>
                    <a:lnTo>
                      <a:pt x="1455" y="1109"/>
                    </a:lnTo>
                    <a:lnTo>
                      <a:pt x="1311" y="1142"/>
                    </a:lnTo>
                    <a:lnTo>
                      <a:pt x="926" y="1384"/>
                    </a:lnTo>
                    <a:lnTo>
                      <a:pt x="975" y="1456"/>
                    </a:lnTo>
                    <a:lnTo>
                      <a:pt x="956" y="1624"/>
                    </a:lnTo>
                    <a:lnTo>
                      <a:pt x="782" y="1817"/>
                    </a:lnTo>
                    <a:lnTo>
                      <a:pt x="539" y="1978"/>
                    </a:lnTo>
                    <a:lnTo>
                      <a:pt x="152" y="2026"/>
                    </a:lnTo>
                    <a:lnTo>
                      <a:pt x="19" y="2251"/>
                    </a:lnTo>
                    <a:lnTo>
                      <a:pt x="0" y="2396"/>
                    </a:lnTo>
                    <a:lnTo>
                      <a:pt x="213" y="2179"/>
                    </a:lnTo>
                    <a:lnTo>
                      <a:pt x="629" y="2090"/>
                    </a:lnTo>
                    <a:lnTo>
                      <a:pt x="894" y="1906"/>
                    </a:lnTo>
                    <a:lnTo>
                      <a:pt x="1230" y="1986"/>
                    </a:lnTo>
                    <a:lnTo>
                      <a:pt x="1668" y="1906"/>
                    </a:lnTo>
                    <a:lnTo>
                      <a:pt x="1983" y="1745"/>
                    </a:lnTo>
                    <a:lnTo>
                      <a:pt x="2014" y="1600"/>
                    </a:lnTo>
                    <a:lnTo>
                      <a:pt x="2237" y="1496"/>
                    </a:lnTo>
                    <a:lnTo>
                      <a:pt x="2359" y="1552"/>
                    </a:lnTo>
                    <a:lnTo>
                      <a:pt x="2471" y="1479"/>
                    </a:lnTo>
                  </a:path>
                </a:pathLst>
              </a:custGeom>
              <a:noFill/>
              <a:ln w="16510" cap="flat" cmpd="sng">
                <a:solidFill>
                  <a:schemeClr val="bg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9227" name="Freeform 11"/>
              <p:cNvSpPr>
                <a:spLocks/>
              </p:cNvSpPr>
              <p:nvPr userDrawn="1"/>
            </p:nvSpPr>
            <p:spPr bwMode="hidden">
              <a:xfrm>
                <a:off x="2366" y="1067"/>
                <a:ext cx="1399" cy="1349"/>
              </a:xfrm>
              <a:custGeom>
                <a:avLst/>
                <a:gdLst/>
                <a:ahLst/>
                <a:cxnLst>
                  <a:cxn ang="0">
                    <a:pos x="620" y="155"/>
                  </a:cxn>
                  <a:cxn ang="0">
                    <a:pos x="421" y="155"/>
                  </a:cxn>
                  <a:cxn ang="0">
                    <a:pos x="205" y="507"/>
                  </a:cxn>
                  <a:cxn ang="0">
                    <a:pos x="0" y="673"/>
                  </a:cxn>
                  <a:cxn ang="0">
                    <a:pos x="487" y="783"/>
                  </a:cxn>
                  <a:cxn ang="0">
                    <a:pos x="425" y="1009"/>
                  </a:cxn>
                  <a:cxn ang="0">
                    <a:pos x="617" y="1086"/>
                  </a:cxn>
                  <a:cxn ang="0">
                    <a:pos x="498" y="1349"/>
                  </a:cxn>
                  <a:cxn ang="0">
                    <a:pos x="961" y="1035"/>
                  </a:cxn>
                  <a:cxn ang="0">
                    <a:pos x="926" y="776"/>
                  </a:cxn>
                  <a:cxn ang="0">
                    <a:pos x="1181" y="749"/>
                  </a:cxn>
                  <a:cxn ang="0">
                    <a:pos x="1399" y="601"/>
                  </a:cxn>
                  <a:cxn ang="0">
                    <a:pos x="1315" y="416"/>
                  </a:cxn>
                  <a:cxn ang="0">
                    <a:pos x="1341" y="196"/>
                  </a:cxn>
                  <a:cxn ang="0">
                    <a:pos x="1171" y="164"/>
                  </a:cxn>
                  <a:cxn ang="0">
                    <a:pos x="928" y="0"/>
                  </a:cxn>
                  <a:cxn ang="0">
                    <a:pos x="620" y="155"/>
                  </a:cxn>
                </a:cxnLst>
                <a:rect l="0" t="0" r="r" b="b"/>
                <a:pathLst>
                  <a:path w="1399" h="1349">
                    <a:moveTo>
                      <a:pt x="620" y="155"/>
                    </a:moveTo>
                    <a:lnTo>
                      <a:pt x="421" y="155"/>
                    </a:lnTo>
                    <a:lnTo>
                      <a:pt x="205" y="507"/>
                    </a:lnTo>
                    <a:lnTo>
                      <a:pt x="0" y="673"/>
                    </a:lnTo>
                    <a:lnTo>
                      <a:pt x="487" y="783"/>
                    </a:lnTo>
                    <a:lnTo>
                      <a:pt x="425" y="1009"/>
                    </a:lnTo>
                    <a:lnTo>
                      <a:pt x="617" y="1086"/>
                    </a:lnTo>
                    <a:lnTo>
                      <a:pt x="498" y="1349"/>
                    </a:lnTo>
                    <a:lnTo>
                      <a:pt x="961" y="1035"/>
                    </a:lnTo>
                    <a:lnTo>
                      <a:pt x="926" y="776"/>
                    </a:lnTo>
                    <a:lnTo>
                      <a:pt x="1181" y="749"/>
                    </a:lnTo>
                    <a:lnTo>
                      <a:pt x="1399" y="601"/>
                    </a:lnTo>
                    <a:lnTo>
                      <a:pt x="1315" y="416"/>
                    </a:lnTo>
                    <a:lnTo>
                      <a:pt x="1341" y="196"/>
                    </a:lnTo>
                    <a:lnTo>
                      <a:pt x="1171" y="164"/>
                    </a:lnTo>
                    <a:lnTo>
                      <a:pt x="928" y="0"/>
                    </a:lnTo>
                    <a:lnTo>
                      <a:pt x="620" y="155"/>
                    </a:lnTo>
                    <a:close/>
                  </a:path>
                </a:pathLst>
              </a:custGeom>
              <a:noFill/>
              <a:ln w="17780" cap="flat" cmpd="sng">
                <a:solidFill>
                  <a:schemeClr val="bg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9228" name="Freeform 12"/>
              <p:cNvSpPr>
                <a:spLocks/>
              </p:cNvSpPr>
              <p:nvPr userDrawn="1"/>
            </p:nvSpPr>
            <p:spPr bwMode="hidden">
              <a:xfrm>
                <a:off x="4275" y="2031"/>
                <a:ext cx="1256" cy="810"/>
              </a:xfrm>
              <a:custGeom>
                <a:avLst/>
                <a:gdLst/>
                <a:ahLst/>
                <a:cxnLst>
                  <a:cxn ang="0">
                    <a:pos x="719" y="183"/>
                  </a:cxn>
                  <a:cxn ang="0">
                    <a:pos x="760" y="33"/>
                  </a:cxn>
                  <a:cxn ang="0">
                    <a:pos x="884" y="0"/>
                  </a:cxn>
                  <a:cxn ang="0">
                    <a:pos x="983" y="78"/>
                  </a:cxn>
                  <a:cxn ang="0">
                    <a:pos x="1082" y="248"/>
                  </a:cxn>
                  <a:cxn ang="0">
                    <a:pos x="1256" y="229"/>
                  </a:cxn>
                  <a:cxn ang="0">
                    <a:pos x="1248" y="359"/>
                  </a:cxn>
                  <a:cxn ang="0">
                    <a:pos x="1016" y="431"/>
                  </a:cxn>
                  <a:cxn ang="0">
                    <a:pos x="879" y="417"/>
                  </a:cxn>
                  <a:cxn ang="0">
                    <a:pos x="719" y="481"/>
                  </a:cxn>
                  <a:cxn ang="0">
                    <a:pos x="591" y="633"/>
                  </a:cxn>
                  <a:cxn ang="0">
                    <a:pos x="423" y="537"/>
                  </a:cxn>
                  <a:cxn ang="0">
                    <a:pos x="256" y="810"/>
                  </a:cxn>
                  <a:cxn ang="0">
                    <a:pos x="66" y="764"/>
                  </a:cxn>
                  <a:cxn ang="0">
                    <a:pos x="0" y="601"/>
                  </a:cxn>
                  <a:cxn ang="0">
                    <a:pos x="157" y="483"/>
                  </a:cxn>
                  <a:cxn ang="0">
                    <a:pos x="248" y="281"/>
                  </a:cxn>
                  <a:cxn ang="0">
                    <a:pos x="438" y="150"/>
                  </a:cxn>
                  <a:cxn ang="0">
                    <a:pos x="719" y="189"/>
                  </a:cxn>
                </a:cxnLst>
                <a:rect l="0" t="0" r="r" b="b"/>
                <a:pathLst>
                  <a:path w="1256" h="810">
                    <a:moveTo>
                      <a:pt x="719" y="183"/>
                    </a:moveTo>
                    <a:lnTo>
                      <a:pt x="760" y="33"/>
                    </a:lnTo>
                    <a:lnTo>
                      <a:pt x="884" y="0"/>
                    </a:lnTo>
                    <a:lnTo>
                      <a:pt x="983" y="78"/>
                    </a:lnTo>
                    <a:lnTo>
                      <a:pt x="1082" y="248"/>
                    </a:lnTo>
                    <a:lnTo>
                      <a:pt x="1256" y="229"/>
                    </a:lnTo>
                    <a:lnTo>
                      <a:pt x="1248" y="359"/>
                    </a:lnTo>
                    <a:lnTo>
                      <a:pt x="1016" y="431"/>
                    </a:lnTo>
                    <a:lnTo>
                      <a:pt x="879" y="417"/>
                    </a:lnTo>
                    <a:lnTo>
                      <a:pt x="719" y="481"/>
                    </a:lnTo>
                    <a:lnTo>
                      <a:pt x="591" y="633"/>
                    </a:lnTo>
                    <a:lnTo>
                      <a:pt x="423" y="537"/>
                    </a:lnTo>
                    <a:lnTo>
                      <a:pt x="256" y="810"/>
                    </a:lnTo>
                    <a:lnTo>
                      <a:pt x="66" y="764"/>
                    </a:lnTo>
                    <a:lnTo>
                      <a:pt x="0" y="601"/>
                    </a:lnTo>
                    <a:lnTo>
                      <a:pt x="157" y="483"/>
                    </a:lnTo>
                    <a:lnTo>
                      <a:pt x="248" y="281"/>
                    </a:lnTo>
                    <a:lnTo>
                      <a:pt x="438" y="150"/>
                    </a:lnTo>
                    <a:lnTo>
                      <a:pt x="719" y="189"/>
                    </a:lnTo>
                  </a:path>
                </a:pathLst>
              </a:custGeom>
              <a:noFill/>
              <a:ln w="17780" cap="flat" cmpd="sng">
                <a:solidFill>
                  <a:schemeClr val="bg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9229" name="Freeform 13"/>
              <p:cNvSpPr>
                <a:spLocks/>
              </p:cNvSpPr>
              <p:nvPr userDrawn="1"/>
            </p:nvSpPr>
            <p:spPr bwMode="hidden">
              <a:xfrm>
                <a:off x="2914" y="3476"/>
                <a:ext cx="2848" cy="788"/>
              </a:xfrm>
              <a:custGeom>
                <a:avLst/>
                <a:gdLst/>
                <a:ahLst/>
                <a:cxnLst>
                  <a:cxn ang="0">
                    <a:pos x="2838" y="16"/>
                  </a:cxn>
                  <a:cxn ang="0">
                    <a:pos x="2493" y="0"/>
                  </a:cxn>
                  <a:cxn ang="0">
                    <a:pos x="2278" y="81"/>
                  </a:cxn>
                  <a:cxn ang="0">
                    <a:pos x="1936" y="44"/>
                  </a:cxn>
                  <a:cxn ang="0">
                    <a:pos x="1739" y="354"/>
                  </a:cxn>
                  <a:cxn ang="0">
                    <a:pos x="1600" y="212"/>
                  </a:cxn>
                  <a:cxn ang="0">
                    <a:pos x="1352" y="308"/>
                  </a:cxn>
                  <a:cxn ang="0">
                    <a:pos x="1445" y="515"/>
                  </a:cxn>
                  <a:cxn ang="0">
                    <a:pos x="1072" y="412"/>
                  </a:cxn>
                  <a:cxn ang="0">
                    <a:pos x="888" y="540"/>
                  </a:cxn>
                  <a:cxn ang="0">
                    <a:pos x="0" y="660"/>
                  </a:cxn>
                  <a:cxn ang="0">
                    <a:pos x="288" y="788"/>
                  </a:cxn>
                  <a:cxn ang="0">
                    <a:pos x="1040" y="676"/>
                  </a:cxn>
                  <a:cxn ang="0">
                    <a:pos x="1272" y="748"/>
                  </a:cxn>
                  <a:cxn ang="0">
                    <a:pos x="2096" y="691"/>
                  </a:cxn>
                  <a:cxn ang="0">
                    <a:pos x="2320" y="748"/>
                  </a:cxn>
                  <a:cxn ang="0">
                    <a:pos x="2456" y="596"/>
                  </a:cxn>
                  <a:cxn ang="0">
                    <a:pos x="2712" y="716"/>
                  </a:cxn>
                  <a:cxn ang="0">
                    <a:pos x="2716" y="339"/>
                  </a:cxn>
                  <a:cxn ang="0">
                    <a:pos x="2848" y="258"/>
                  </a:cxn>
                </a:cxnLst>
                <a:rect l="0" t="0" r="r" b="b"/>
                <a:pathLst>
                  <a:path w="2848" h="788">
                    <a:moveTo>
                      <a:pt x="2838" y="16"/>
                    </a:moveTo>
                    <a:lnTo>
                      <a:pt x="2493" y="0"/>
                    </a:lnTo>
                    <a:lnTo>
                      <a:pt x="2278" y="81"/>
                    </a:lnTo>
                    <a:lnTo>
                      <a:pt x="1936" y="44"/>
                    </a:lnTo>
                    <a:lnTo>
                      <a:pt x="1739" y="354"/>
                    </a:lnTo>
                    <a:lnTo>
                      <a:pt x="1600" y="212"/>
                    </a:lnTo>
                    <a:lnTo>
                      <a:pt x="1352" y="308"/>
                    </a:lnTo>
                    <a:lnTo>
                      <a:pt x="1445" y="515"/>
                    </a:lnTo>
                    <a:lnTo>
                      <a:pt x="1072" y="412"/>
                    </a:lnTo>
                    <a:lnTo>
                      <a:pt x="888" y="540"/>
                    </a:lnTo>
                    <a:lnTo>
                      <a:pt x="0" y="660"/>
                    </a:lnTo>
                    <a:lnTo>
                      <a:pt x="288" y="788"/>
                    </a:lnTo>
                    <a:lnTo>
                      <a:pt x="1040" y="676"/>
                    </a:lnTo>
                    <a:lnTo>
                      <a:pt x="1272" y="748"/>
                    </a:lnTo>
                    <a:lnTo>
                      <a:pt x="2096" y="691"/>
                    </a:lnTo>
                    <a:lnTo>
                      <a:pt x="2320" y="748"/>
                    </a:lnTo>
                    <a:lnTo>
                      <a:pt x="2456" y="596"/>
                    </a:lnTo>
                    <a:lnTo>
                      <a:pt x="2712" y="716"/>
                    </a:lnTo>
                    <a:lnTo>
                      <a:pt x="2716" y="339"/>
                    </a:lnTo>
                    <a:lnTo>
                      <a:pt x="2848" y="258"/>
                    </a:lnTo>
                  </a:path>
                </a:pathLst>
              </a:custGeom>
              <a:noFill/>
              <a:ln w="17780" cap="flat" cmpd="sng">
                <a:solidFill>
                  <a:schemeClr val="bg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9230" name="Freeform 14"/>
              <p:cNvSpPr>
                <a:spLocks/>
              </p:cNvSpPr>
              <p:nvPr userDrawn="1"/>
            </p:nvSpPr>
            <p:spPr bwMode="hidden">
              <a:xfrm>
                <a:off x="5443" y="922"/>
                <a:ext cx="319" cy="854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106" y="313"/>
                  </a:cxn>
                  <a:cxn ang="0">
                    <a:pos x="106" y="634"/>
                  </a:cxn>
                  <a:cxn ang="0">
                    <a:pos x="268" y="854"/>
                  </a:cxn>
                  <a:cxn ang="0">
                    <a:pos x="278" y="577"/>
                  </a:cxn>
                  <a:cxn ang="0">
                    <a:pos x="238" y="400"/>
                  </a:cxn>
                  <a:cxn ang="0">
                    <a:pos x="319" y="240"/>
                  </a:cxn>
                </a:cxnLst>
                <a:rect l="0" t="0" r="r" b="b"/>
                <a:pathLst>
                  <a:path w="319" h="854">
                    <a:moveTo>
                      <a:pt x="0" y="0"/>
                    </a:moveTo>
                    <a:lnTo>
                      <a:pt x="106" y="313"/>
                    </a:lnTo>
                    <a:lnTo>
                      <a:pt x="106" y="634"/>
                    </a:lnTo>
                    <a:lnTo>
                      <a:pt x="268" y="854"/>
                    </a:lnTo>
                    <a:lnTo>
                      <a:pt x="278" y="577"/>
                    </a:lnTo>
                    <a:lnTo>
                      <a:pt x="238" y="400"/>
                    </a:lnTo>
                    <a:lnTo>
                      <a:pt x="319" y="240"/>
                    </a:lnTo>
                  </a:path>
                </a:pathLst>
              </a:custGeom>
              <a:noFill/>
              <a:ln w="17780" cap="flat" cmpd="sng">
                <a:solidFill>
                  <a:schemeClr val="bg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9231" name="Freeform 15"/>
              <p:cNvSpPr>
                <a:spLocks/>
              </p:cNvSpPr>
              <p:nvPr userDrawn="1"/>
            </p:nvSpPr>
            <p:spPr bwMode="hidden">
              <a:xfrm>
                <a:off x="4954" y="3568"/>
                <a:ext cx="646" cy="392"/>
              </a:xfrm>
              <a:custGeom>
                <a:avLst/>
                <a:gdLst/>
                <a:ahLst/>
                <a:cxnLst>
                  <a:cxn ang="0">
                    <a:pos x="504" y="0"/>
                  </a:cxn>
                  <a:cxn ang="0">
                    <a:pos x="320" y="61"/>
                  </a:cxn>
                  <a:cxn ang="0">
                    <a:pos x="238" y="109"/>
                  </a:cxn>
                  <a:cxn ang="0">
                    <a:pos x="144" y="216"/>
                  </a:cxn>
                  <a:cxn ang="0">
                    <a:pos x="0" y="392"/>
                  </a:cxn>
                  <a:cxn ang="0">
                    <a:pos x="360" y="263"/>
                  </a:cxn>
                  <a:cxn ang="0">
                    <a:pos x="432" y="182"/>
                  </a:cxn>
                  <a:cxn ang="0">
                    <a:pos x="646" y="142"/>
                  </a:cxn>
                  <a:cxn ang="0">
                    <a:pos x="504" y="0"/>
                  </a:cxn>
                </a:cxnLst>
                <a:rect l="0" t="0" r="r" b="b"/>
                <a:pathLst>
                  <a:path w="646" h="392">
                    <a:moveTo>
                      <a:pt x="504" y="0"/>
                    </a:moveTo>
                    <a:lnTo>
                      <a:pt x="320" y="61"/>
                    </a:lnTo>
                    <a:lnTo>
                      <a:pt x="238" y="109"/>
                    </a:lnTo>
                    <a:lnTo>
                      <a:pt x="144" y="216"/>
                    </a:lnTo>
                    <a:lnTo>
                      <a:pt x="0" y="392"/>
                    </a:lnTo>
                    <a:lnTo>
                      <a:pt x="360" y="263"/>
                    </a:lnTo>
                    <a:lnTo>
                      <a:pt x="432" y="182"/>
                    </a:lnTo>
                    <a:lnTo>
                      <a:pt x="646" y="142"/>
                    </a:lnTo>
                    <a:lnTo>
                      <a:pt x="504" y="0"/>
                    </a:lnTo>
                    <a:close/>
                  </a:path>
                </a:pathLst>
              </a:custGeom>
              <a:noFill/>
              <a:ln w="17780" cap="flat" cmpd="sng">
                <a:solidFill>
                  <a:schemeClr val="bg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9232" name="Freeform 16"/>
              <p:cNvSpPr>
                <a:spLocks/>
              </p:cNvSpPr>
              <p:nvPr userDrawn="1"/>
            </p:nvSpPr>
            <p:spPr bwMode="hidden">
              <a:xfrm>
                <a:off x="50" y="2400"/>
                <a:ext cx="2736" cy="192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96" y="336"/>
                  </a:cxn>
                  <a:cxn ang="0">
                    <a:pos x="384" y="384"/>
                  </a:cxn>
                  <a:cxn ang="0">
                    <a:pos x="576" y="720"/>
                  </a:cxn>
                  <a:cxn ang="0">
                    <a:pos x="528" y="960"/>
                  </a:cxn>
                  <a:cxn ang="0">
                    <a:pos x="672" y="1104"/>
                  </a:cxn>
                  <a:cxn ang="0">
                    <a:pos x="576" y="1392"/>
                  </a:cxn>
                  <a:cxn ang="0">
                    <a:pos x="624" y="1632"/>
                  </a:cxn>
                  <a:cxn ang="0">
                    <a:pos x="1488" y="1872"/>
                  </a:cxn>
                  <a:cxn ang="0">
                    <a:pos x="1680" y="1728"/>
                  </a:cxn>
                  <a:cxn ang="0">
                    <a:pos x="2208" y="1728"/>
                  </a:cxn>
                  <a:cxn ang="0">
                    <a:pos x="2304" y="1632"/>
                  </a:cxn>
                  <a:cxn ang="0">
                    <a:pos x="2736" y="1872"/>
                  </a:cxn>
                  <a:cxn ang="0">
                    <a:pos x="2640" y="1920"/>
                  </a:cxn>
                  <a:cxn ang="0">
                    <a:pos x="2304" y="1824"/>
                  </a:cxn>
                  <a:cxn ang="0">
                    <a:pos x="2160" y="1872"/>
                  </a:cxn>
                  <a:cxn ang="0">
                    <a:pos x="1632" y="1920"/>
                  </a:cxn>
                  <a:cxn ang="0">
                    <a:pos x="1440" y="1920"/>
                  </a:cxn>
                  <a:cxn ang="0">
                    <a:pos x="480" y="1824"/>
                  </a:cxn>
                  <a:cxn ang="0">
                    <a:pos x="192" y="1872"/>
                  </a:cxn>
                  <a:cxn ang="0">
                    <a:pos x="96" y="1680"/>
                  </a:cxn>
                  <a:cxn ang="0">
                    <a:pos x="288" y="1440"/>
                  </a:cxn>
                  <a:cxn ang="0">
                    <a:pos x="336" y="1104"/>
                  </a:cxn>
                  <a:cxn ang="0">
                    <a:pos x="144" y="864"/>
                  </a:cxn>
                  <a:cxn ang="0">
                    <a:pos x="240" y="624"/>
                  </a:cxn>
                  <a:cxn ang="0">
                    <a:pos x="48" y="528"/>
                  </a:cxn>
                  <a:cxn ang="0">
                    <a:pos x="0" y="0"/>
                  </a:cxn>
                </a:cxnLst>
                <a:rect l="0" t="0" r="r" b="b"/>
                <a:pathLst>
                  <a:path w="2736" h="1920">
                    <a:moveTo>
                      <a:pt x="0" y="0"/>
                    </a:moveTo>
                    <a:lnTo>
                      <a:pt x="96" y="336"/>
                    </a:lnTo>
                    <a:lnTo>
                      <a:pt x="384" y="384"/>
                    </a:lnTo>
                    <a:lnTo>
                      <a:pt x="576" y="720"/>
                    </a:lnTo>
                    <a:lnTo>
                      <a:pt x="528" y="960"/>
                    </a:lnTo>
                    <a:lnTo>
                      <a:pt x="672" y="1104"/>
                    </a:lnTo>
                    <a:lnTo>
                      <a:pt x="576" y="1392"/>
                    </a:lnTo>
                    <a:lnTo>
                      <a:pt x="624" y="1632"/>
                    </a:lnTo>
                    <a:lnTo>
                      <a:pt x="1488" y="1872"/>
                    </a:lnTo>
                    <a:lnTo>
                      <a:pt x="1680" y="1728"/>
                    </a:lnTo>
                    <a:lnTo>
                      <a:pt x="2208" y="1728"/>
                    </a:lnTo>
                    <a:lnTo>
                      <a:pt x="2304" y="1632"/>
                    </a:lnTo>
                    <a:lnTo>
                      <a:pt x="2736" y="1872"/>
                    </a:lnTo>
                    <a:lnTo>
                      <a:pt x="2640" y="1920"/>
                    </a:lnTo>
                    <a:lnTo>
                      <a:pt x="2304" y="1824"/>
                    </a:lnTo>
                    <a:lnTo>
                      <a:pt x="2160" y="1872"/>
                    </a:lnTo>
                    <a:lnTo>
                      <a:pt x="1632" y="1920"/>
                    </a:lnTo>
                    <a:lnTo>
                      <a:pt x="1440" y="1920"/>
                    </a:lnTo>
                    <a:lnTo>
                      <a:pt x="480" y="1824"/>
                    </a:lnTo>
                    <a:lnTo>
                      <a:pt x="192" y="1872"/>
                    </a:lnTo>
                    <a:lnTo>
                      <a:pt x="96" y="1680"/>
                    </a:lnTo>
                    <a:lnTo>
                      <a:pt x="288" y="1440"/>
                    </a:lnTo>
                    <a:lnTo>
                      <a:pt x="336" y="1104"/>
                    </a:lnTo>
                    <a:lnTo>
                      <a:pt x="144" y="864"/>
                    </a:lnTo>
                    <a:lnTo>
                      <a:pt x="240" y="624"/>
                    </a:lnTo>
                    <a:lnTo>
                      <a:pt x="48" y="528"/>
                    </a:lnTo>
                    <a:lnTo>
                      <a:pt x="0" y="0"/>
                    </a:lnTo>
                    <a:close/>
                  </a:path>
                </a:pathLst>
              </a:custGeom>
              <a:noFill/>
              <a:ln w="9525" cap="flat" cmpd="sng">
                <a:solidFill>
                  <a:schemeClr val="bg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</p:grpSp>
        <p:grpSp>
          <p:nvGrpSpPr>
            <p:cNvPr id="4105" name="Group 17"/>
            <p:cNvGrpSpPr>
              <a:grpSpLocks/>
            </p:cNvGrpSpPr>
            <p:nvPr userDrawn="1"/>
          </p:nvGrpSpPr>
          <p:grpSpPr bwMode="auto">
            <a:xfrm>
              <a:off x="0" y="2291"/>
              <a:ext cx="1385" cy="1702"/>
              <a:chOff x="0" y="2291"/>
              <a:chExt cx="1385" cy="1702"/>
            </a:xfrm>
          </p:grpSpPr>
          <p:sp>
            <p:nvSpPr>
              <p:cNvPr id="9234" name="Rectangle 18"/>
              <p:cNvSpPr>
                <a:spLocks noChangeArrowheads="1"/>
              </p:cNvSpPr>
              <p:nvPr userDrawn="1"/>
            </p:nvSpPr>
            <p:spPr bwMode="ltGray">
              <a:xfrm rot="6798887">
                <a:off x="63" y="3882"/>
                <a:ext cx="75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9235" name="Rectangle 19"/>
              <p:cNvSpPr>
                <a:spLocks noChangeArrowheads="1"/>
              </p:cNvSpPr>
              <p:nvPr userDrawn="1"/>
            </p:nvSpPr>
            <p:spPr bwMode="ltGray">
              <a:xfrm rot="6798887">
                <a:off x="33" y="3880"/>
                <a:ext cx="75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9236" name="Rectangle 20"/>
              <p:cNvSpPr>
                <a:spLocks noChangeArrowheads="1"/>
              </p:cNvSpPr>
              <p:nvPr userDrawn="1"/>
            </p:nvSpPr>
            <p:spPr bwMode="ltGray">
              <a:xfrm rot="6798887">
                <a:off x="7" y="3874"/>
                <a:ext cx="75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9237" name="Rectangle 21"/>
              <p:cNvSpPr>
                <a:spLocks noChangeArrowheads="1"/>
              </p:cNvSpPr>
              <p:nvPr userDrawn="1"/>
            </p:nvSpPr>
            <p:spPr bwMode="ltGray">
              <a:xfrm rot="5999912">
                <a:off x="209" y="3884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9238" name="Rectangle 22"/>
              <p:cNvSpPr>
                <a:spLocks noChangeArrowheads="1"/>
              </p:cNvSpPr>
              <p:nvPr userDrawn="1"/>
            </p:nvSpPr>
            <p:spPr bwMode="ltGray">
              <a:xfrm rot="5999912">
                <a:off x="183" y="3888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9239" name="Rectangle 23"/>
              <p:cNvSpPr>
                <a:spLocks noChangeArrowheads="1"/>
              </p:cNvSpPr>
              <p:nvPr userDrawn="1"/>
            </p:nvSpPr>
            <p:spPr bwMode="ltGray">
              <a:xfrm rot="6250138">
                <a:off x="153" y="3888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9240" name="Rectangle 24"/>
              <p:cNvSpPr>
                <a:spLocks noChangeArrowheads="1"/>
              </p:cNvSpPr>
              <p:nvPr userDrawn="1"/>
            </p:nvSpPr>
            <p:spPr bwMode="ltGray">
              <a:xfrm rot="6238076">
                <a:off x="123" y="3886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9241" name="Rectangle 25"/>
              <p:cNvSpPr>
                <a:spLocks noChangeArrowheads="1"/>
              </p:cNvSpPr>
              <p:nvPr userDrawn="1"/>
            </p:nvSpPr>
            <p:spPr bwMode="ltGray">
              <a:xfrm rot="5380717">
                <a:off x="363" y="3868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9242" name="Rectangle 26"/>
              <p:cNvSpPr>
                <a:spLocks noChangeArrowheads="1"/>
              </p:cNvSpPr>
              <p:nvPr userDrawn="1"/>
            </p:nvSpPr>
            <p:spPr bwMode="ltGray">
              <a:xfrm rot="5380717">
                <a:off x="333" y="3872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9243" name="Rectangle 27"/>
              <p:cNvSpPr>
                <a:spLocks noChangeArrowheads="1"/>
              </p:cNvSpPr>
              <p:nvPr userDrawn="1"/>
            </p:nvSpPr>
            <p:spPr bwMode="ltGray">
              <a:xfrm rot="5583200">
                <a:off x="303" y="3876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9244" name="Rectangle 28"/>
              <p:cNvSpPr>
                <a:spLocks noChangeArrowheads="1"/>
              </p:cNvSpPr>
              <p:nvPr userDrawn="1"/>
            </p:nvSpPr>
            <p:spPr bwMode="ltGray">
              <a:xfrm rot="5737625">
                <a:off x="271" y="3882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9245" name="Rectangle 29"/>
              <p:cNvSpPr>
                <a:spLocks noChangeArrowheads="1"/>
              </p:cNvSpPr>
              <p:nvPr userDrawn="1"/>
            </p:nvSpPr>
            <p:spPr bwMode="ltGray">
              <a:xfrm rot="4715477">
                <a:off x="517" y="3828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9246" name="Rectangle 30"/>
              <p:cNvSpPr>
                <a:spLocks noChangeArrowheads="1"/>
              </p:cNvSpPr>
              <p:nvPr userDrawn="1"/>
            </p:nvSpPr>
            <p:spPr bwMode="ltGray">
              <a:xfrm rot="4924949">
                <a:off x="486" y="3834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9247" name="Rectangle 31"/>
              <p:cNvSpPr>
                <a:spLocks noChangeArrowheads="1"/>
              </p:cNvSpPr>
              <p:nvPr userDrawn="1"/>
            </p:nvSpPr>
            <p:spPr bwMode="ltGray">
              <a:xfrm rot="4924949">
                <a:off x="456" y="3848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9248" name="Rectangle 32"/>
              <p:cNvSpPr>
                <a:spLocks noChangeArrowheads="1"/>
              </p:cNvSpPr>
              <p:nvPr userDrawn="1"/>
            </p:nvSpPr>
            <p:spPr bwMode="ltGray">
              <a:xfrm rot="5041352">
                <a:off x="427" y="3850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9249" name="Rectangle 33"/>
              <p:cNvSpPr>
                <a:spLocks noChangeArrowheads="1"/>
              </p:cNvSpPr>
              <p:nvPr userDrawn="1"/>
            </p:nvSpPr>
            <p:spPr bwMode="ltGray">
              <a:xfrm rot="3816889">
                <a:off x="664" y="3762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9250" name="Rectangle 34"/>
              <p:cNvSpPr>
                <a:spLocks noChangeArrowheads="1"/>
              </p:cNvSpPr>
              <p:nvPr userDrawn="1"/>
            </p:nvSpPr>
            <p:spPr bwMode="ltGray">
              <a:xfrm rot="3816889">
                <a:off x="634" y="3780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9251" name="Rectangle 35"/>
              <p:cNvSpPr>
                <a:spLocks noChangeArrowheads="1"/>
              </p:cNvSpPr>
              <p:nvPr userDrawn="1"/>
            </p:nvSpPr>
            <p:spPr bwMode="ltGray">
              <a:xfrm rot="4104184">
                <a:off x="606" y="3790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9252" name="Rectangle 36"/>
              <p:cNvSpPr>
                <a:spLocks noChangeArrowheads="1"/>
              </p:cNvSpPr>
              <p:nvPr userDrawn="1"/>
            </p:nvSpPr>
            <p:spPr bwMode="ltGray">
              <a:xfrm rot="4325343">
                <a:off x="575" y="3804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9253" name="Rectangle 37"/>
              <p:cNvSpPr>
                <a:spLocks noChangeArrowheads="1"/>
              </p:cNvSpPr>
              <p:nvPr userDrawn="1"/>
            </p:nvSpPr>
            <p:spPr bwMode="ltGray">
              <a:xfrm rot="3368036">
                <a:off x="800" y="3682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9254" name="Rectangle 38"/>
              <p:cNvSpPr>
                <a:spLocks noChangeArrowheads="1"/>
              </p:cNvSpPr>
              <p:nvPr userDrawn="1"/>
            </p:nvSpPr>
            <p:spPr bwMode="ltGray">
              <a:xfrm rot="3368036">
                <a:off x="772" y="3698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9255" name="Rectangle 39"/>
              <p:cNvSpPr>
                <a:spLocks noChangeArrowheads="1"/>
              </p:cNvSpPr>
              <p:nvPr userDrawn="1"/>
            </p:nvSpPr>
            <p:spPr bwMode="ltGray">
              <a:xfrm rot="3368036">
                <a:off x="746" y="3716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9256" name="Rectangle 40"/>
              <p:cNvSpPr>
                <a:spLocks noChangeArrowheads="1"/>
              </p:cNvSpPr>
              <p:nvPr userDrawn="1"/>
            </p:nvSpPr>
            <p:spPr bwMode="ltGray">
              <a:xfrm rot="3816889">
                <a:off x="717" y="3734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9257" name="Rectangle 41"/>
              <p:cNvSpPr>
                <a:spLocks noChangeArrowheads="1"/>
              </p:cNvSpPr>
              <p:nvPr userDrawn="1"/>
            </p:nvSpPr>
            <p:spPr bwMode="ltGray">
              <a:xfrm rot="2302266">
                <a:off x="923" y="3587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9258" name="Rectangle 42"/>
              <p:cNvSpPr>
                <a:spLocks noChangeArrowheads="1"/>
              </p:cNvSpPr>
              <p:nvPr userDrawn="1"/>
            </p:nvSpPr>
            <p:spPr bwMode="ltGray">
              <a:xfrm rot="2302266">
                <a:off x="899" y="3606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9259" name="Rectangle 43"/>
              <p:cNvSpPr>
                <a:spLocks noChangeArrowheads="1"/>
              </p:cNvSpPr>
              <p:nvPr userDrawn="1"/>
            </p:nvSpPr>
            <p:spPr bwMode="ltGray">
              <a:xfrm rot="2707562">
                <a:off x="876" y="3626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9260" name="Rectangle 44"/>
              <p:cNvSpPr>
                <a:spLocks noChangeArrowheads="1"/>
              </p:cNvSpPr>
              <p:nvPr userDrawn="1"/>
            </p:nvSpPr>
            <p:spPr bwMode="ltGray">
              <a:xfrm rot="2707562">
                <a:off x="850" y="3644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9261" name="Rectangle 45"/>
              <p:cNvSpPr>
                <a:spLocks noChangeArrowheads="1"/>
              </p:cNvSpPr>
              <p:nvPr userDrawn="1"/>
            </p:nvSpPr>
            <p:spPr bwMode="ltGray">
              <a:xfrm rot="1525830">
                <a:off x="1027" y="3473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9262" name="Rectangle 46"/>
              <p:cNvSpPr>
                <a:spLocks noChangeArrowheads="1"/>
              </p:cNvSpPr>
              <p:nvPr userDrawn="1"/>
            </p:nvSpPr>
            <p:spPr bwMode="ltGray">
              <a:xfrm rot="1525830">
                <a:off x="1009" y="3497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9263" name="Rectangle 47"/>
              <p:cNvSpPr>
                <a:spLocks noChangeArrowheads="1"/>
              </p:cNvSpPr>
              <p:nvPr userDrawn="1"/>
            </p:nvSpPr>
            <p:spPr bwMode="ltGray">
              <a:xfrm rot="1788117">
                <a:off x="990" y="3519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9264" name="Rectangle 48"/>
              <p:cNvSpPr>
                <a:spLocks noChangeArrowheads="1"/>
              </p:cNvSpPr>
              <p:nvPr userDrawn="1"/>
            </p:nvSpPr>
            <p:spPr bwMode="ltGray">
              <a:xfrm rot="1788117">
                <a:off x="969" y="3544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9265" name="Rectangle 49"/>
              <p:cNvSpPr>
                <a:spLocks noChangeArrowheads="1"/>
              </p:cNvSpPr>
              <p:nvPr userDrawn="1"/>
            </p:nvSpPr>
            <p:spPr bwMode="ltGray">
              <a:xfrm rot="841630">
                <a:off x="1113" y="3355"/>
                <a:ext cx="75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9266" name="Rectangle 50"/>
              <p:cNvSpPr>
                <a:spLocks noChangeArrowheads="1"/>
              </p:cNvSpPr>
              <p:nvPr userDrawn="1"/>
            </p:nvSpPr>
            <p:spPr bwMode="ltGray">
              <a:xfrm rot="841630">
                <a:off x="1100" y="3378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9267" name="Rectangle 51"/>
              <p:cNvSpPr>
                <a:spLocks noChangeArrowheads="1"/>
              </p:cNvSpPr>
              <p:nvPr userDrawn="1"/>
            </p:nvSpPr>
            <p:spPr bwMode="ltGray">
              <a:xfrm rot="1308689">
                <a:off x="1086" y="3404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9268" name="Rectangle 52"/>
              <p:cNvSpPr>
                <a:spLocks noChangeArrowheads="1"/>
              </p:cNvSpPr>
              <p:nvPr userDrawn="1"/>
            </p:nvSpPr>
            <p:spPr bwMode="ltGray">
              <a:xfrm rot="1308689">
                <a:off x="1064" y="3425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9269" name="Rectangle 53"/>
              <p:cNvSpPr>
                <a:spLocks noChangeArrowheads="1"/>
              </p:cNvSpPr>
              <p:nvPr userDrawn="1"/>
            </p:nvSpPr>
            <p:spPr bwMode="ltGray">
              <a:xfrm rot="469913">
                <a:off x="1172" y="3225"/>
                <a:ext cx="81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9270" name="Rectangle 54"/>
              <p:cNvSpPr>
                <a:spLocks noChangeArrowheads="1"/>
              </p:cNvSpPr>
              <p:nvPr userDrawn="1"/>
            </p:nvSpPr>
            <p:spPr bwMode="ltGray">
              <a:xfrm rot="559869">
                <a:off x="1162" y="3250"/>
                <a:ext cx="81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9271" name="Rectangle 55"/>
              <p:cNvSpPr>
                <a:spLocks noChangeArrowheads="1"/>
              </p:cNvSpPr>
              <p:nvPr userDrawn="1"/>
            </p:nvSpPr>
            <p:spPr bwMode="ltGray">
              <a:xfrm rot="734079">
                <a:off x="1154" y="3276"/>
                <a:ext cx="81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9272" name="Rectangle 56"/>
              <p:cNvSpPr>
                <a:spLocks noChangeArrowheads="1"/>
              </p:cNvSpPr>
              <p:nvPr userDrawn="1"/>
            </p:nvSpPr>
            <p:spPr bwMode="ltGray">
              <a:xfrm rot="734079">
                <a:off x="1141" y="3304"/>
                <a:ext cx="75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9273" name="Rectangle 57"/>
              <p:cNvSpPr>
                <a:spLocks noChangeArrowheads="1"/>
              </p:cNvSpPr>
              <p:nvPr userDrawn="1"/>
            </p:nvSpPr>
            <p:spPr bwMode="ltGray">
              <a:xfrm rot="-293905">
                <a:off x="1211" y="3096"/>
                <a:ext cx="81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9274" name="Rectangle 58"/>
              <p:cNvSpPr>
                <a:spLocks noChangeArrowheads="1"/>
              </p:cNvSpPr>
              <p:nvPr userDrawn="1"/>
            </p:nvSpPr>
            <p:spPr bwMode="ltGray">
              <a:xfrm rot="-8">
                <a:off x="1201" y="3122"/>
                <a:ext cx="81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9275" name="Rectangle 59"/>
              <p:cNvSpPr>
                <a:spLocks noChangeArrowheads="1"/>
              </p:cNvSpPr>
              <p:nvPr userDrawn="1"/>
            </p:nvSpPr>
            <p:spPr bwMode="ltGray">
              <a:xfrm rot="-8">
                <a:off x="1200" y="3147"/>
                <a:ext cx="81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9276" name="Rectangle 60"/>
              <p:cNvSpPr>
                <a:spLocks noChangeArrowheads="1"/>
              </p:cNvSpPr>
              <p:nvPr userDrawn="1"/>
            </p:nvSpPr>
            <p:spPr bwMode="ltGray">
              <a:xfrm rot="214188">
                <a:off x="1189" y="3173"/>
                <a:ext cx="81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9277" name="Rectangle 61"/>
              <p:cNvSpPr>
                <a:spLocks noChangeArrowheads="1"/>
              </p:cNvSpPr>
              <p:nvPr userDrawn="1"/>
            </p:nvSpPr>
            <p:spPr bwMode="ltGray">
              <a:xfrm rot="-682388">
                <a:off x="1219" y="2965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9278" name="Rectangle 62"/>
              <p:cNvSpPr>
                <a:spLocks noChangeArrowheads="1"/>
              </p:cNvSpPr>
              <p:nvPr userDrawn="1"/>
            </p:nvSpPr>
            <p:spPr bwMode="ltGray">
              <a:xfrm rot="-480400">
                <a:off x="1220" y="2991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9279" name="Rectangle 63"/>
              <p:cNvSpPr>
                <a:spLocks noChangeArrowheads="1"/>
              </p:cNvSpPr>
              <p:nvPr userDrawn="1"/>
            </p:nvSpPr>
            <p:spPr bwMode="ltGray">
              <a:xfrm rot="-480400">
                <a:off x="1220" y="3015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9280" name="Rectangle 64"/>
              <p:cNvSpPr>
                <a:spLocks noChangeArrowheads="1"/>
              </p:cNvSpPr>
              <p:nvPr userDrawn="1"/>
            </p:nvSpPr>
            <p:spPr bwMode="ltGray">
              <a:xfrm rot="-270546">
                <a:off x="1219" y="3041"/>
                <a:ext cx="81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9281" name="Rectangle 65"/>
              <p:cNvSpPr>
                <a:spLocks noChangeArrowheads="1"/>
              </p:cNvSpPr>
              <p:nvPr userDrawn="1"/>
            </p:nvSpPr>
            <p:spPr bwMode="ltGray">
              <a:xfrm rot="-1132286">
                <a:off x="1207" y="2843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9282" name="Rectangle 66"/>
              <p:cNvSpPr>
                <a:spLocks noChangeArrowheads="1"/>
              </p:cNvSpPr>
              <p:nvPr userDrawn="1"/>
            </p:nvSpPr>
            <p:spPr bwMode="ltGray">
              <a:xfrm rot="-969272">
                <a:off x="1213" y="2864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9283" name="Rectangle 67"/>
              <p:cNvSpPr>
                <a:spLocks noChangeArrowheads="1"/>
              </p:cNvSpPr>
              <p:nvPr userDrawn="1"/>
            </p:nvSpPr>
            <p:spPr bwMode="ltGray">
              <a:xfrm rot="-969272">
                <a:off x="1216" y="2888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9284" name="Rectangle 68"/>
              <p:cNvSpPr>
                <a:spLocks noChangeArrowheads="1"/>
              </p:cNvSpPr>
              <p:nvPr userDrawn="1"/>
            </p:nvSpPr>
            <p:spPr bwMode="ltGray">
              <a:xfrm rot="-806259">
                <a:off x="1219" y="2915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9285" name="Rectangle 69"/>
              <p:cNvSpPr>
                <a:spLocks noChangeArrowheads="1"/>
              </p:cNvSpPr>
              <p:nvPr userDrawn="1"/>
            </p:nvSpPr>
            <p:spPr bwMode="ltGray">
              <a:xfrm rot="-1543941">
                <a:off x="1165" y="2727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9286" name="Rectangle 70"/>
              <p:cNvSpPr>
                <a:spLocks noChangeArrowheads="1"/>
              </p:cNvSpPr>
              <p:nvPr userDrawn="1"/>
            </p:nvSpPr>
            <p:spPr bwMode="ltGray">
              <a:xfrm rot="-1341953">
                <a:off x="1176" y="2752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9287" name="Rectangle 71"/>
              <p:cNvSpPr>
                <a:spLocks noChangeArrowheads="1"/>
              </p:cNvSpPr>
              <p:nvPr userDrawn="1"/>
            </p:nvSpPr>
            <p:spPr bwMode="ltGray">
              <a:xfrm rot="-1341953">
                <a:off x="1184" y="2775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9288" name="Rectangle 72"/>
              <p:cNvSpPr>
                <a:spLocks noChangeArrowheads="1"/>
              </p:cNvSpPr>
              <p:nvPr userDrawn="1"/>
            </p:nvSpPr>
            <p:spPr bwMode="ltGray">
              <a:xfrm rot="-1341953">
                <a:off x="1194" y="2795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9289" name="Rectangle 73"/>
              <p:cNvSpPr>
                <a:spLocks noChangeArrowheads="1"/>
              </p:cNvSpPr>
              <p:nvPr userDrawn="1"/>
            </p:nvSpPr>
            <p:spPr bwMode="ltGray">
              <a:xfrm rot="-1928746">
                <a:off x="1101" y="2628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9290" name="Rectangle 74"/>
              <p:cNvSpPr>
                <a:spLocks noChangeArrowheads="1"/>
              </p:cNvSpPr>
              <p:nvPr userDrawn="1"/>
            </p:nvSpPr>
            <p:spPr bwMode="ltGray">
              <a:xfrm rot="-1844175">
                <a:off x="1114" y="2645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9291" name="Rectangle 75"/>
              <p:cNvSpPr>
                <a:spLocks noChangeArrowheads="1"/>
              </p:cNvSpPr>
              <p:nvPr userDrawn="1"/>
            </p:nvSpPr>
            <p:spPr bwMode="ltGray">
              <a:xfrm rot="-1752383">
                <a:off x="1129" y="2667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9292" name="Rectangle 76"/>
              <p:cNvSpPr>
                <a:spLocks noChangeArrowheads="1"/>
              </p:cNvSpPr>
              <p:nvPr userDrawn="1"/>
            </p:nvSpPr>
            <p:spPr bwMode="ltGray">
              <a:xfrm rot="-1752383">
                <a:off x="1142" y="2684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9293" name="Rectangle 77"/>
              <p:cNvSpPr>
                <a:spLocks noChangeArrowheads="1"/>
              </p:cNvSpPr>
              <p:nvPr userDrawn="1"/>
            </p:nvSpPr>
            <p:spPr bwMode="ltGray">
              <a:xfrm rot="-2466736">
                <a:off x="1014" y="2538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9294" name="Rectangle 78"/>
              <p:cNvSpPr>
                <a:spLocks noChangeArrowheads="1"/>
              </p:cNvSpPr>
              <p:nvPr userDrawn="1"/>
            </p:nvSpPr>
            <p:spPr bwMode="ltGray">
              <a:xfrm rot="-2466736">
                <a:off x="1035" y="2557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9295" name="Rectangle 79"/>
              <p:cNvSpPr>
                <a:spLocks noChangeArrowheads="1"/>
              </p:cNvSpPr>
              <p:nvPr userDrawn="1"/>
            </p:nvSpPr>
            <p:spPr bwMode="ltGray">
              <a:xfrm rot="-2466736">
                <a:off x="1050" y="2574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9296" name="Rectangle 80"/>
              <p:cNvSpPr>
                <a:spLocks noChangeArrowheads="1"/>
              </p:cNvSpPr>
              <p:nvPr userDrawn="1"/>
            </p:nvSpPr>
            <p:spPr bwMode="ltGray">
              <a:xfrm rot="-2342866">
                <a:off x="1068" y="2590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9297" name="Freeform 81"/>
              <p:cNvSpPr>
                <a:spLocks/>
              </p:cNvSpPr>
              <p:nvPr userDrawn="1"/>
            </p:nvSpPr>
            <p:spPr bwMode="ltGray">
              <a:xfrm>
                <a:off x="486" y="2563"/>
                <a:ext cx="180" cy="151"/>
              </a:xfrm>
              <a:custGeom>
                <a:avLst/>
                <a:gdLst/>
                <a:ahLst/>
                <a:cxnLst>
                  <a:cxn ang="0">
                    <a:pos x="0" y="144"/>
                  </a:cxn>
                  <a:cxn ang="0">
                    <a:pos x="28" y="147"/>
                  </a:cxn>
                  <a:cxn ang="0">
                    <a:pos x="64" y="46"/>
                  </a:cxn>
                  <a:cxn ang="0">
                    <a:pos x="94" y="151"/>
                  </a:cxn>
                  <a:cxn ang="0">
                    <a:pos x="129" y="151"/>
                  </a:cxn>
                  <a:cxn ang="0">
                    <a:pos x="180" y="9"/>
                  </a:cxn>
                  <a:cxn ang="0">
                    <a:pos x="148" y="10"/>
                  </a:cxn>
                  <a:cxn ang="0">
                    <a:pos x="112" y="112"/>
                  </a:cxn>
                  <a:cxn ang="0">
                    <a:pos x="79" y="0"/>
                  </a:cxn>
                  <a:cxn ang="0">
                    <a:pos x="48" y="0"/>
                  </a:cxn>
                  <a:cxn ang="0">
                    <a:pos x="0" y="144"/>
                  </a:cxn>
                </a:cxnLst>
                <a:rect l="0" t="0" r="r" b="b"/>
                <a:pathLst>
                  <a:path w="180" h="151">
                    <a:moveTo>
                      <a:pt x="0" y="144"/>
                    </a:moveTo>
                    <a:lnTo>
                      <a:pt x="28" y="147"/>
                    </a:lnTo>
                    <a:lnTo>
                      <a:pt x="64" y="46"/>
                    </a:lnTo>
                    <a:lnTo>
                      <a:pt x="94" y="151"/>
                    </a:lnTo>
                    <a:lnTo>
                      <a:pt x="129" y="151"/>
                    </a:lnTo>
                    <a:lnTo>
                      <a:pt x="180" y="9"/>
                    </a:lnTo>
                    <a:lnTo>
                      <a:pt x="148" y="10"/>
                    </a:lnTo>
                    <a:lnTo>
                      <a:pt x="112" y="112"/>
                    </a:lnTo>
                    <a:lnTo>
                      <a:pt x="79" y="0"/>
                    </a:lnTo>
                    <a:lnTo>
                      <a:pt x="48" y="0"/>
                    </a:lnTo>
                    <a:lnTo>
                      <a:pt x="0" y="144"/>
                    </a:ln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9298" name="Rectangle 82"/>
              <p:cNvSpPr>
                <a:spLocks noChangeArrowheads="1"/>
              </p:cNvSpPr>
              <p:nvPr userDrawn="1"/>
            </p:nvSpPr>
            <p:spPr bwMode="ltGray">
              <a:xfrm rot="6575641">
                <a:off x="-217" y="3138"/>
                <a:ext cx="1226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9299" name="Rectangle 83"/>
              <p:cNvSpPr>
                <a:spLocks noChangeArrowheads="1"/>
              </p:cNvSpPr>
              <p:nvPr userDrawn="1"/>
            </p:nvSpPr>
            <p:spPr bwMode="ltGray">
              <a:xfrm rot="238799">
                <a:off x="4" y="3146"/>
                <a:ext cx="1031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9300" name="Rectangle 84"/>
              <p:cNvSpPr>
                <a:spLocks noChangeArrowheads="1"/>
              </p:cNvSpPr>
              <p:nvPr userDrawn="1"/>
            </p:nvSpPr>
            <p:spPr bwMode="ltGray">
              <a:xfrm rot="-2957028">
                <a:off x="907" y="2472"/>
                <a:ext cx="81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9301" name="Rectangle 85"/>
              <p:cNvSpPr>
                <a:spLocks noChangeArrowheads="1"/>
              </p:cNvSpPr>
              <p:nvPr userDrawn="1"/>
            </p:nvSpPr>
            <p:spPr bwMode="ltGray">
              <a:xfrm rot="-2957028">
                <a:off x="930" y="2486"/>
                <a:ext cx="81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9302" name="Rectangle 86"/>
              <p:cNvSpPr>
                <a:spLocks noChangeArrowheads="1"/>
              </p:cNvSpPr>
              <p:nvPr userDrawn="1"/>
            </p:nvSpPr>
            <p:spPr bwMode="ltGray">
              <a:xfrm rot="-2957028">
                <a:off x="954" y="2497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9303" name="Rectangle 87"/>
              <p:cNvSpPr>
                <a:spLocks noChangeArrowheads="1"/>
              </p:cNvSpPr>
              <p:nvPr userDrawn="1"/>
            </p:nvSpPr>
            <p:spPr bwMode="ltGray">
              <a:xfrm rot="-2661033">
                <a:off x="974" y="2509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9304" name="Rectangle 88"/>
              <p:cNvSpPr>
                <a:spLocks noChangeArrowheads="1"/>
              </p:cNvSpPr>
              <p:nvPr userDrawn="1"/>
            </p:nvSpPr>
            <p:spPr bwMode="ltGray">
              <a:xfrm rot="-3638503">
                <a:off x="788" y="2426"/>
                <a:ext cx="75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9305" name="Rectangle 89"/>
              <p:cNvSpPr>
                <a:spLocks noChangeArrowheads="1"/>
              </p:cNvSpPr>
              <p:nvPr userDrawn="1"/>
            </p:nvSpPr>
            <p:spPr bwMode="ltGray">
              <a:xfrm rot="-3638503">
                <a:off x="815" y="2434"/>
                <a:ext cx="75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9306" name="Rectangle 90"/>
              <p:cNvSpPr>
                <a:spLocks noChangeArrowheads="1"/>
              </p:cNvSpPr>
              <p:nvPr userDrawn="1"/>
            </p:nvSpPr>
            <p:spPr bwMode="ltGray">
              <a:xfrm rot="-3514633">
                <a:off x="837" y="2440"/>
                <a:ext cx="81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9307" name="Rectangle 91"/>
              <p:cNvSpPr>
                <a:spLocks noChangeArrowheads="1"/>
              </p:cNvSpPr>
              <p:nvPr userDrawn="1"/>
            </p:nvSpPr>
            <p:spPr bwMode="ltGray">
              <a:xfrm rot="-3220799">
                <a:off x="862" y="2452"/>
                <a:ext cx="81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9308" name="Rectangle 92"/>
              <p:cNvSpPr>
                <a:spLocks noChangeArrowheads="1"/>
              </p:cNvSpPr>
              <p:nvPr userDrawn="1"/>
            </p:nvSpPr>
            <p:spPr bwMode="ltGray">
              <a:xfrm rot="-4338250">
                <a:off x="649" y="2396"/>
                <a:ext cx="75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9309" name="Rectangle 93"/>
              <p:cNvSpPr>
                <a:spLocks noChangeArrowheads="1"/>
              </p:cNvSpPr>
              <p:nvPr userDrawn="1"/>
            </p:nvSpPr>
            <p:spPr bwMode="ltGray">
              <a:xfrm rot="-4250359">
                <a:off x="677" y="2402"/>
                <a:ext cx="75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9310" name="Rectangle 94"/>
              <p:cNvSpPr>
                <a:spLocks noChangeArrowheads="1"/>
              </p:cNvSpPr>
              <p:nvPr userDrawn="1"/>
            </p:nvSpPr>
            <p:spPr bwMode="ltGray">
              <a:xfrm rot="-4250359">
                <a:off x="708" y="2406"/>
                <a:ext cx="75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9311" name="Rectangle 95"/>
              <p:cNvSpPr>
                <a:spLocks noChangeArrowheads="1"/>
              </p:cNvSpPr>
              <p:nvPr userDrawn="1"/>
            </p:nvSpPr>
            <p:spPr bwMode="ltGray">
              <a:xfrm rot="-3989246">
                <a:off x="738" y="2410"/>
                <a:ext cx="75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9312" name="Rectangle 96"/>
              <p:cNvSpPr>
                <a:spLocks noChangeArrowheads="1"/>
              </p:cNvSpPr>
              <p:nvPr userDrawn="1"/>
            </p:nvSpPr>
            <p:spPr bwMode="ltGray">
              <a:xfrm rot="-4862215">
                <a:off x="503" y="2394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9313" name="Rectangle 97"/>
              <p:cNvSpPr>
                <a:spLocks noChangeArrowheads="1"/>
              </p:cNvSpPr>
              <p:nvPr userDrawn="1"/>
            </p:nvSpPr>
            <p:spPr bwMode="ltGray">
              <a:xfrm rot="-4673370">
                <a:off x="534" y="2392"/>
                <a:ext cx="75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9314" name="Rectangle 98"/>
              <p:cNvSpPr>
                <a:spLocks noChangeArrowheads="1"/>
              </p:cNvSpPr>
              <p:nvPr userDrawn="1"/>
            </p:nvSpPr>
            <p:spPr bwMode="ltGray">
              <a:xfrm rot="-4646721">
                <a:off x="563" y="2390"/>
                <a:ext cx="75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9315" name="Rectangle 99"/>
              <p:cNvSpPr>
                <a:spLocks noChangeArrowheads="1"/>
              </p:cNvSpPr>
              <p:nvPr userDrawn="1"/>
            </p:nvSpPr>
            <p:spPr bwMode="ltGray">
              <a:xfrm rot="-4580623">
                <a:off x="595" y="2390"/>
                <a:ext cx="75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9316" name="Rectangle 100"/>
              <p:cNvSpPr>
                <a:spLocks noChangeArrowheads="1"/>
              </p:cNvSpPr>
              <p:nvPr userDrawn="1"/>
            </p:nvSpPr>
            <p:spPr bwMode="ltGray">
              <a:xfrm rot="-5195129">
                <a:off x="355" y="2414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9317" name="Rectangle 101"/>
              <p:cNvSpPr>
                <a:spLocks noChangeArrowheads="1"/>
              </p:cNvSpPr>
              <p:nvPr userDrawn="1"/>
            </p:nvSpPr>
            <p:spPr bwMode="ltGray">
              <a:xfrm rot="-5360484">
                <a:off x="385" y="2408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9318" name="Rectangle 102"/>
              <p:cNvSpPr>
                <a:spLocks noChangeArrowheads="1"/>
              </p:cNvSpPr>
              <p:nvPr userDrawn="1"/>
            </p:nvSpPr>
            <p:spPr bwMode="ltGray">
              <a:xfrm rot="-5288939">
                <a:off x="419" y="2404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9319" name="Rectangle 103"/>
              <p:cNvSpPr>
                <a:spLocks noChangeArrowheads="1"/>
              </p:cNvSpPr>
              <p:nvPr userDrawn="1"/>
            </p:nvSpPr>
            <p:spPr bwMode="ltGray">
              <a:xfrm rot="-5164854">
                <a:off x="449" y="2400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9320" name="Rectangle 104"/>
              <p:cNvSpPr>
                <a:spLocks noChangeArrowheads="1"/>
              </p:cNvSpPr>
              <p:nvPr userDrawn="1"/>
            </p:nvSpPr>
            <p:spPr bwMode="ltGray">
              <a:xfrm rot="-6132163">
                <a:off x="206" y="2458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9321" name="Rectangle 105"/>
              <p:cNvSpPr>
                <a:spLocks noChangeArrowheads="1"/>
              </p:cNvSpPr>
              <p:nvPr userDrawn="1"/>
            </p:nvSpPr>
            <p:spPr bwMode="ltGray">
              <a:xfrm rot="-6220433">
                <a:off x="237" y="2448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9322" name="Rectangle 106"/>
              <p:cNvSpPr>
                <a:spLocks noChangeArrowheads="1"/>
              </p:cNvSpPr>
              <p:nvPr userDrawn="1"/>
            </p:nvSpPr>
            <p:spPr bwMode="ltGray">
              <a:xfrm rot="-6110943">
                <a:off x="266" y="2438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9323" name="Rectangle 107"/>
              <p:cNvSpPr>
                <a:spLocks noChangeArrowheads="1"/>
              </p:cNvSpPr>
              <p:nvPr userDrawn="1"/>
            </p:nvSpPr>
            <p:spPr bwMode="ltGray">
              <a:xfrm rot="-5919570">
                <a:off x="293" y="2426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9324" name="Rectangle 108"/>
              <p:cNvSpPr>
                <a:spLocks noChangeArrowheads="1"/>
              </p:cNvSpPr>
              <p:nvPr userDrawn="1"/>
            </p:nvSpPr>
            <p:spPr bwMode="ltGray">
              <a:xfrm rot="-7376291">
                <a:off x="6" y="2548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9325" name="Rectangle 109"/>
              <p:cNvSpPr>
                <a:spLocks noChangeArrowheads="1"/>
              </p:cNvSpPr>
              <p:nvPr userDrawn="1"/>
            </p:nvSpPr>
            <p:spPr bwMode="ltGray">
              <a:xfrm rot="-7168347">
                <a:off x="65" y="2516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9326" name="Rectangle 110"/>
              <p:cNvSpPr>
                <a:spLocks noChangeArrowheads="1"/>
              </p:cNvSpPr>
              <p:nvPr userDrawn="1"/>
            </p:nvSpPr>
            <p:spPr bwMode="ltGray">
              <a:xfrm rot="-6802416">
                <a:off x="92" y="2502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9327" name="Rectangle 111"/>
              <p:cNvSpPr>
                <a:spLocks noChangeArrowheads="1"/>
              </p:cNvSpPr>
              <p:nvPr userDrawn="1"/>
            </p:nvSpPr>
            <p:spPr bwMode="ltGray">
              <a:xfrm rot="-6802416">
                <a:off x="119" y="2492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9328" name="Rectangle 112"/>
              <p:cNvSpPr>
                <a:spLocks noChangeArrowheads="1"/>
              </p:cNvSpPr>
              <p:nvPr userDrawn="1"/>
            </p:nvSpPr>
            <p:spPr bwMode="ltGray">
              <a:xfrm rot="-6457704">
                <a:off x="150" y="2478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9329" name="Rectangle 113"/>
              <p:cNvSpPr>
                <a:spLocks noChangeArrowheads="1"/>
              </p:cNvSpPr>
              <p:nvPr userDrawn="1"/>
            </p:nvSpPr>
            <p:spPr bwMode="ltGray">
              <a:xfrm rot="-1876771">
                <a:off x="0" y="3363"/>
                <a:ext cx="75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9330" name="Rectangle 114"/>
              <p:cNvSpPr>
                <a:spLocks noChangeArrowheads="1"/>
              </p:cNvSpPr>
              <p:nvPr userDrawn="1"/>
            </p:nvSpPr>
            <p:spPr bwMode="ltGray">
              <a:xfrm rot="3283992">
                <a:off x="511" y="3478"/>
                <a:ext cx="242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9331" name="Rectangle 115"/>
              <p:cNvSpPr>
                <a:spLocks noChangeArrowheads="1"/>
              </p:cNvSpPr>
              <p:nvPr userDrawn="1"/>
            </p:nvSpPr>
            <p:spPr bwMode="ltGray">
              <a:xfrm rot="3283992">
                <a:off x="35" y="2798"/>
                <a:ext cx="242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9332" name="Rectangle 116"/>
              <p:cNvSpPr>
                <a:spLocks noChangeArrowheads="1"/>
              </p:cNvSpPr>
              <p:nvPr userDrawn="1"/>
            </p:nvSpPr>
            <p:spPr bwMode="ltGray">
              <a:xfrm rot="-1876771">
                <a:off x="700" y="2851"/>
                <a:ext cx="317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9333" name="Rectangle 117"/>
              <p:cNvSpPr>
                <a:spLocks noChangeArrowheads="1"/>
              </p:cNvSpPr>
              <p:nvPr userDrawn="1"/>
            </p:nvSpPr>
            <p:spPr bwMode="ltGray">
              <a:xfrm rot="5908516">
                <a:off x="200" y="3915"/>
                <a:ext cx="138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9334" name="Rectangle 118"/>
              <p:cNvSpPr>
                <a:spLocks noChangeArrowheads="1"/>
              </p:cNvSpPr>
              <p:nvPr userDrawn="1"/>
            </p:nvSpPr>
            <p:spPr bwMode="ltGray">
              <a:xfrm rot="6683973">
                <a:off x="45" y="3915"/>
                <a:ext cx="144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9335" name="Rectangle 119"/>
              <p:cNvSpPr>
                <a:spLocks noChangeArrowheads="1"/>
              </p:cNvSpPr>
              <p:nvPr userDrawn="1"/>
            </p:nvSpPr>
            <p:spPr bwMode="ltGray">
              <a:xfrm rot="5245609">
                <a:off x="361" y="3893"/>
                <a:ext cx="132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9336" name="Rectangle 120"/>
              <p:cNvSpPr>
                <a:spLocks noChangeArrowheads="1"/>
              </p:cNvSpPr>
              <p:nvPr userDrawn="1"/>
            </p:nvSpPr>
            <p:spPr bwMode="ltGray">
              <a:xfrm rot="4500520">
                <a:off x="522" y="3847"/>
                <a:ext cx="132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9337" name="Rectangle 121"/>
              <p:cNvSpPr>
                <a:spLocks noChangeArrowheads="1"/>
              </p:cNvSpPr>
              <p:nvPr userDrawn="1"/>
            </p:nvSpPr>
            <p:spPr bwMode="ltGray">
              <a:xfrm rot="3805227">
                <a:off x="670" y="3778"/>
                <a:ext cx="132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9338" name="Rectangle 122"/>
              <p:cNvSpPr>
                <a:spLocks noChangeArrowheads="1"/>
              </p:cNvSpPr>
              <p:nvPr userDrawn="1"/>
            </p:nvSpPr>
            <p:spPr bwMode="ltGray">
              <a:xfrm rot="3060138">
                <a:off x="813" y="3688"/>
                <a:ext cx="132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9339" name="Rectangle 123"/>
              <p:cNvSpPr>
                <a:spLocks noChangeArrowheads="1"/>
              </p:cNvSpPr>
              <p:nvPr userDrawn="1"/>
            </p:nvSpPr>
            <p:spPr bwMode="ltGray">
              <a:xfrm rot="2090281">
                <a:off x="938" y="3582"/>
                <a:ext cx="132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9340" name="Rectangle 124"/>
              <p:cNvSpPr>
                <a:spLocks noChangeArrowheads="1"/>
              </p:cNvSpPr>
              <p:nvPr userDrawn="1"/>
            </p:nvSpPr>
            <p:spPr bwMode="ltGray">
              <a:xfrm rot="-7168347">
                <a:off x="-18" y="2506"/>
                <a:ext cx="132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9341" name="Rectangle 125"/>
              <p:cNvSpPr>
                <a:spLocks noChangeArrowheads="1"/>
              </p:cNvSpPr>
              <p:nvPr userDrawn="1"/>
            </p:nvSpPr>
            <p:spPr bwMode="ltGray">
              <a:xfrm rot="-6406501">
                <a:off x="136" y="2433"/>
                <a:ext cx="132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9342" name="Rectangle 126"/>
              <p:cNvSpPr>
                <a:spLocks noChangeArrowheads="1"/>
              </p:cNvSpPr>
              <p:nvPr userDrawn="1"/>
            </p:nvSpPr>
            <p:spPr bwMode="ltGray">
              <a:xfrm rot="-4970620">
                <a:off x="447" y="2364"/>
                <a:ext cx="138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9343" name="Rectangle 127"/>
              <p:cNvSpPr>
                <a:spLocks noChangeArrowheads="1"/>
              </p:cNvSpPr>
              <p:nvPr userDrawn="1"/>
            </p:nvSpPr>
            <p:spPr bwMode="ltGray">
              <a:xfrm rot="-4298502">
                <a:off x="597" y="2360"/>
                <a:ext cx="150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9344" name="Rectangle 128"/>
              <p:cNvSpPr>
                <a:spLocks noChangeArrowheads="1"/>
              </p:cNvSpPr>
              <p:nvPr userDrawn="1"/>
            </p:nvSpPr>
            <p:spPr bwMode="ltGray">
              <a:xfrm rot="-3676305">
                <a:off x="739" y="2386"/>
                <a:ext cx="155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9345" name="Rectangle 129"/>
              <p:cNvSpPr>
                <a:spLocks noChangeArrowheads="1"/>
              </p:cNvSpPr>
              <p:nvPr userDrawn="1"/>
            </p:nvSpPr>
            <p:spPr bwMode="ltGray">
              <a:xfrm rot="-3188616">
                <a:off x="869" y="2430"/>
                <a:ext cx="167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9346" name="Rectangle 130"/>
              <p:cNvSpPr>
                <a:spLocks noChangeArrowheads="1"/>
              </p:cNvSpPr>
              <p:nvPr userDrawn="1"/>
            </p:nvSpPr>
            <p:spPr bwMode="ltGray">
              <a:xfrm rot="-2610246">
                <a:off x="984" y="2497"/>
                <a:ext cx="167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9347" name="Rectangle 131"/>
              <p:cNvSpPr>
                <a:spLocks noChangeArrowheads="1"/>
              </p:cNvSpPr>
              <p:nvPr userDrawn="1"/>
            </p:nvSpPr>
            <p:spPr bwMode="ltGray">
              <a:xfrm rot="-2190008">
                <a:off x="1075" y="2585"/>
                <a:ext cx="173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9348" name="Rectangle 132"/>
              <p:cNvSpPr>
                <a:spLocks noChangeArrowheads="1"/>
              </p:cNvSpPr>
              <p:nvPr userDrawn="1"/>
            </p:nvSpPr>
            <p:spPr bwMode="ltGray">
              <a:xfrm rot="-1728558">
                <a:off x="1147" y="2688"/>
                <a:ext cx="167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9349" name="Rectangle 133"/>
              <p:cNvSpPr>
                <a:spLocks noChangeArrowheads="1"/>
              </p:cNvSpPr>
              <p:nvPr userDrawn="1"/>
            </p:nvSpPr>
            <p:spPr bwMode="ltGray">
              <a:xfrm rot="-1172118">
                <a:off x="1198" y="2805"/>
                <a:ext cx="167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9350" name="Rectangle 134"/>
              <p:cNvSpPr>
                <a:spLocks noChangeArrowheads="1"/>
              </p:cNvSpPr>
              <p:nvPr userDrawn="1"/>
            </p:nvSpPr>
            <p:spPr bwMode="ltGray">
              <a:xfrm rot="-753845">
                <a:off x="1218" y="2930"/>
                <a:ext cx="167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9351" name="Rectangle 135"/>
              <p:cNvSpPr>
                <a:spLocks noChangeArrowheads="1"/>
              </p:cNvSpPr>
              <p:nvPr userDrawn="1"/>
            </p:nvSpPr>
            <p:spPr bwMode="ltGray">
              <a:xfrm rot="-287823">
                <a:off x="1213" y="3066"/>
                <a:ext cx="167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9352" name="Rectangle 136"/>
              <p:cNvSpPr>
                <a:spLocks noChangeArrowheads="1"/>
              </p:cNvSpPr>
              <p:nvPr userDrawn="1"/>
            </p:nvSpPr>
            <p:spPr bwMode="ltGray">
              <a:xfrm rot="696741">
                <a:off x="1126" y="3337"/>
                <a:ext cx="150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9353" name="Rectangle 137"/>
              <p:cNvSpPr>
                <a:spLocks noChangeArrowheads="1"/>
              </p:cNvSpPr>
              <p:nvPr userDrawn="1"/>
            </p:nvSpPr>
            <p:spPr bwMode="ltGray">
              <a:xfrm rot="1529990">
                <a:off x="1041" y="3465"/>
                <a:ext cx="140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9354" name="Freeform 138"/>
              <p:cNvSpPr>
                <a:spLocks/>
              </p:cNvSpPr>
              <p:nvPr userDrawn="1"/>
            </p:nvSpPr>
            <p:spPr bwMode="ltGray">
              <a:xfrm>
                <a:off x="850" y="3136"/>
                <a:ext cx="204" cy="120"/>
              </a:xfrm>
              <a:custGeom>
                <a:avLst/>
                <a:gdLst/>
                <a:ahLst/>
                <a:cxnLst>
                  <a:cxn ang="0">
                    <a:pos x="168" y="120"/>
                  </a:cxn>
                  <a:cxn ang="0">
                    <a:pos x="204" y="12"/>
                  </a:cxn>
                  <a:cxn ang="0">
                    <a:pos x="42" y="0"/>
                  </a:cxn>
                  <a:cxn ang="0">
                    <a:pos x="0" y="108"/>
                  </a:cxn>
                  <a:cxn ang="0">
                    <a:pos x="30" y="114"/>
                  </a:cxn>
                  <a:cxn ang="0">
                    <a:pos x="60" y="30"/>
                  </a:cxn>
                  <a:cxn ang="0">
                    <a:pos x="102" y="36"/>
                  </a:cxn>
                  <a:cxn ang="0">
                    <a:pos x="78" y="108"/>
                  </a:cxn>
                  <a:cxn ang="0">
                    <a:pos x="102" y="108"/>
                  </a:cxn>
                  <a:cxn ang="0">
                    <a:pos x="132" y="36"/>
                  </a:cxn>
                  <a:cxn ang="0">
                    <a:pos x="162" y="36"/>
                  </a:cxn>
                  <a:cxn ang="0">
                    <a:pos x="138" y="114"/>
                  </a:cxn>
                  <a:cxn ang="0">
                    <a:pos x="168" y="120"/>
                  </a:cxn>
                </a:cxnLst>
                <a:rect l="0" t="0" r="r" b="b"/>
                <a:pathLst>
                  <a:path w="204" h="120">
                    <a:moveTo>
                      <a:pt x="168" y="120"/>
                    </a:moveTo>
                    <a:lnTo>
                      <a:pt x="204" y="12"/>
                    </a:lnTo>
                    <a:lnTo>
                      <a:pt x="42" y="0"/>
                    </a:lnTo>
                    <a:lnTo>
                      <a:pt x="0" y="108"/>
                    </a:lnTo>
                    <a:lnTo>
                      <a:pt x="30" y="114"/>
                    </a:lnTo>
                    <a:lnTo>
                      <a:pt x="60" y="30"/>
                    </a:lnTo>
                    <a:lnTo>
                      <a:pt x="102" y="36"/>
                    </a:lnTo>
                    <a:lnTo>
                      <a:pt x="78" y="108"/>
                    </a:lnTo>
                    <a:lnTo>
                      <a:pt x="102" y="108"/>
                    </a:lnTo>
                    <a:lnTo>
                      <a:pt x="132" y="36"/>
                    </a:lnTo>
                    <a:lnTo>
                      <a:pt x="162" y="36"/>
                    </a:lnTo>
                    <a:lnTo>
                      <a:pt x="138" y="114"/>
                    </a:lnTo>
                    <a:lnTo>
                      <a:pt x="168" y="120"/>
                    </a:ln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9355" name="Freeform 139"/>
              <p:cNvSpPr>
                <a:spLocks/>
              </p:cNvSpPr>
              <p:nvPr userDrawn="1"/>
            </p:nvSpPr>
            <p:spPr bwMode="ltGray">
              <a:xfrm>
                <a:off x="19" y="2722"/>
                <a:ext cx="90" cy="78"/>
              </a:xfrm>
              <a:custGeom>
                <a:avLst/>
                <a:gdLst/>
                <a:ahLst/>
                <a:cxnLst>
                  <a:cxn ang="0">
                    <a:pos x="66" y="36"/>
                  </a:cxn>
                  <a:cxn ang="0">
                    <a:pos x="66" y="36"/>
                  </a:cxn>
                  <a:cxn ang="0">
                    <a:pos x="18" y="24"/>
                  </a:cxn>
                  <a:cxn ang="0">
                    <a:pos x="0" y="30"/>
                  </a:cxn>
                  <a:cxn ang="0">
                    <a:pos x="36" y="78"/>
                  </a:cxn>
                  <a:cxn ang="0">
                    <a:pos x="48" y="72"/>
                  </a:cxn>
                  <a:cxn ang="0">
                    <a:pos x="24" y="36"/>
                  </a:cxn>
                  <a:cxn ang="0">
                    <a:pos x="24" y="36"/>
                  </a:cxn>
                  <a:cxn ang="0">
                    <a:pos x="72" y="54"/>
                  </a:cxn>
                  <a:cxn ang="0">
                    <a:pos x="90" y="42"/>
                  </a:cxn>
                  <a:cxn ang="0">
                    <a:pos x="54" y="0"/>
                  </a:cxn>
                  <a:cxn ang="0">
                    <a:pos x="42" y="6"/>
                  </a:cxn>
                  <a:cxn ang="0">
                    <a:pos x="66" y="36"/>
                  </a:cxn>
                </a:cxnLst>
                <a:rect l="0" t="0" r="r" b="b"/>
                <a:pathLst>
                  <a:path w="90" h="78">
                    <a:moveTo>
                      <a:pt x="66" y="36"/>
                    </a:moveTo>
                    <a:lnTo>
                      <a:pt x="66" y="36"/>
                    </a:lnTo>
                    <a:lnTo>
                      <a:pt x="18" y="24"/>
                    </a:lnTo>
                    <a:lnTo>
                      <a:pt x="0" y="30"/>
                    </a:lnTo>
                    <a:lnTo>
                      <a:pt x="36" y="78"/>
                    </a:lnTo>
                    <a:lnTo>
                      <a:pt x="48" y="72"/>
                    </a:lnTo>
                    <a:lnTo>
                      <a:pt x="24" y="36"/>
                    </a:lnTo>
                    <a:lnTo>
                      <a:pt x="24" y="36"/>
                    </a:lnTo>
                    <a:lnTo>
                      <a:pt x="72" y="54"/>
                    </a:lnTo>
                    <a:lnTo>
                      <a:pt x="90" y="42"/>
                    </a:lnTo>
                    <a:lnTo>
                      <a:pt x="54" y="0"/>
                    </a:lnTo>
                    <a:lnTo>
                      <a:pt x="42" y="6"/>
                    </a:lnTo>
                    <a:lnTo>
                      <a:pt x="66" y="36"/>
                    </a:ln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9356" name="Freeform 140"/>
              <p:cNvSpPr>
                <a:spLocks/>
              </p:cNvSpPr>
              <p:nvPr userDrawn="1"/>
            </p:nvSpPr>
            <p:spPr bwMode="ltGray">
              <a:xfrm>
                <a:off x="97" y="2651"/>
                <a:ext cx="101" cy="89"/>
              </a:xfrm>
              <a:custGeom>
                <a:avLst/>
                <a:gdLst/>
                <a:ahLst/>
                <a:cxnLst>
                  <a:cxn ang="0">
                    <a:pos x="54" y="89"/>
                  </a:cxn>
                  <a:cxn ang="0">
                    <a:pos x="65" y="83"/>
                  </a:cxn>
                  <a:cxn ang="0">
                    <a:pos x="48" y="35"/>
                  </a:cxn>
                  <a:cxn ang="0">
                    <a:pos x="89" y="65"/>
                  </a:cxn>
                  <a:cxn ang="0">
                    <a:pos x="101" y="59"/>
                  </a:cxn>
                  <a:cxn ang="0">
                    <a:pos x="83" y="0"/>
                  </a:cxn>
                  <a:cxn ang="0">
                    <a:pos x="71" y="12"/>
                  </a:cxn>
                  <a:cxn ang="0">
                    <a:pos x="83" y="41"/>
                  </a:cxn>
                  <a:cxn ang="0">
                    <a:pos x="48" y="23"/>
                  </a:cxn>
                  <a:cxn ang="0">
                    <a:pos x="36" y="29"/>
                  </a:cxn>
                  <a:cxn ang="0">
                    <a:pos x="45" y="68"/>
                  </a:cxn>
                  <a:cxn ang="0">
                    <a:pos x="18" y="41"/>
                  </a:cxn>
                  <a:cxn ang="0">
                    <a:pos x="0" y="53"/>
                  </a:cxn>
                  <a:cxn ang="0">
                    <a:pos x="54" y="89"/>
                  </a:cxn>
                </a:cxnLst>
                <a:rect l="0" t="0" r="r" b="b"/>
                <a:pathLst>
                  <a:path w="101" h="89">
                    <a:moveTo>
                      <a:pt x="54" y="89"/>
                    </a:moveTo>
                    <a:lnTo>
                      <a:pt x="65" y="83"/>
                    </a:lnTo>
                    <a:lnTo>
                      <a:pt x="48" y="35"/>
                    </a:lnTo>
                    <a:lnTo>
                      <a:pt x="89" y="65"/>
                    </a:lnTo>
                    <a:lnTo>
                      <a:pt x="101" y="59"/>
                    </a:lnTo>
                    <a:lnTo>
                      <a:pt x="83" y="0"/>
                    </a:lnTo>
                    <a:lnTo>
                      <a:pt x="71" y="12"/>
                    </a:lnTo>
                    <a:lnTo>
                      <a:pt x="83" y="41"/>
                    </a:lnTo>
                    <a:lnTo>
                      <a:pt x="48" y="23"/>
                    </a:lnTo>
                    <a:lnTo>
                      <a:pt x="36" y="29"/>
                    </a:lnTo>
                    <a:lnTo>
                      <a:pt x="45" y="68"/>
                    </a:lnTo>
                    <a:lnTo>
                      <a:pt x="18" y="41"/>
                    </a:lnTo>
                    <a:lnTo>
                      <a:pt x="0" y="53"/>
                    </a:lnTo>
                    <a:lnTo>
                      <a:pt x="54" y="89"/>
                    </a:ln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9357" name="Freeform 141"/>
              <p:cNvSpPr>
                <a:spLocks/>
              </p:cNvSpPr>
              <p:nvPr userDrawn="1"/>
            </p:nvSpPr>
            <p:spPr bwMode="ltGray">
              <a:xfrm>
                <a:off x="677" y="3502"/>
                <a:ext cx="83" cy="78"/>
              </a:xfrm>
              <a:custGeom>
                <a:avLst/>
                <a:gdLst/>
                <a:ahLst/>
                <a:cxnLst>
                  <a:cxn ang="0">
                    <a:pos x="36" y="78"/>
                  </a:cxn>
                  <a:cxn ang="0">
                    <a:pos x="83" y="48"/>
                  </a:cxn>
                  <a:cxn ang="0">
                    <a:pos x="54" y="0"/>
                  </a:cxn>
                  <a:cxn ang="0">
                    <a:pos x="0" y="30"/>
                  </a:cxn>
                  <a:cxn ang="0">
                    <a:pos x="6" y="36"/>
                  </a:cxn>
                  <a:cxn ang="0">
                    <a:pos x="42" y="18"/>
                  </a:cxn>
                  <a:cxn ang="0">
                    <a:pos x="54" y="30"/>
                  </a:cxn>
                  <a:cxn ang="0">
                    <a:pos x="24" y="48"/>
                  </a:cxn>
                  <a:cxn ang="0">
                    <a:pos x="30" y="54"/>
                  </a:cxn>
                  <a:cxn ang="0">
                    <a:pos x="60" y="36"/>
                  </a:cxn>
                  <a:cxn ang="0">
                    <a:pos x="66" y="48"/>
                  </a:cxn>
                  <a:cxn ang="0">
                    <a:pos x="30" y="66"/>
                  </a:cxn>
                  <a:cxn ang="0">
                    <a:pos x="36" y="78"/>
                  </a:cxn>
                </a:cxnLst>
                <a:rect l="0" t="0" r="r" b="b"/>
                <a:pathLst>
                  <a:path w="83" h="78">
                    <a:moveTo>
                      <a:pt x="36" y="78"/>
                    </a:moveTo>
                    <a:lnTo>
                      <a:pt x="83" y="48"/>
                    </a:lnTo>
                    <a:lnTo>
                      <a:pt x="54" y="0"/>
                    </a:lnTo>
                    <a:lnTo>
                      <a:pt x="0" y="30"/>
                    </a:lnTo>
                    <a:lnTo>
                      <a:pt x="6" y="36"/>
                    </a:lnTo>
                    <a:lnTo>
                      <a:pt x="42" y="18"/>
                    </a:lnTo>
                    <a:lnTo>
                      <a:pt x="54" y="30"/>
                    </a:lnTo>
                    <a:lnTo>
                      <a:pt x="24" y="48"/>
                    </a:lnTo>
                    <a:lnTo>
                      <a:pt x="30" y="54"/>
                    </a:lnTo>
                    <a:lnTo>
                      <a:pt x="60" y="36"/>
                    </a:lnTo>
                    <a:lnTo>
                      <a:pt x="66" y="48"/>
                    </a:lnTo>
                    <a:lnTo>
                      <a:pt x="30" y="66"/>
                    </a:lnTo>
                    <a:lnTo>
                      <a:pt x="36" y="78"/>
                    </a:ln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9358" name="Freeform 142"/>
              <p:cNvSpPr>
                <a:spLocks/>
              </p:cNvSpPr>
              <p:nvPr userDrawn="1"/>
            </p:nvSpPr>
            <p:spPr bwMode="ltGray">
              <a:xfrm>
                <a:off x="940" y="2782"/>
                <a:ext cx="90" cy="72"/>
              </a:xfrm>
              <a:custGeom>
                <a:avLst/>
                <a:gdLst/>
                <a:ahLst/>
                <a:cxnLst>
                  <a:cxn ang="0">
                    <a:pos x="90" y="30"/>
                  </a:cxn>
                  <a:cxn ang="0">
                    <a:pos x="66" y="0"/>
                  </a:cxn>
                  <a:cxn ang="0">
                    <a:pos x="0" y="36"/>
                  </a:cxn>
                  <a:cxn ang="0">
                    <a:pos x="24" y="72"/>
                  </a:cxn>
                  <a:cxn ang="0">
                    <a:pos x="36" y="66"/>
                  </a:cxn>
                  <a:cxn ang="0">
                    <a:pos x="18" y="42"/>
                  </a:cxn>
                  <a:cxn ang="0">
                    <a:pos x="36" y="30"/>
                  </a:cxn>
                  <a:cxn ang="0">
                    <a:pos x="54" y="54"/>
                  </a:cxn>
                  <a:cxn ang="0">
                    <a:pos x="60" y="48"/>
                  </a:cxn>
                  <a:cxn ang="0">
                    <a:pos x="48" y="24"/>
                  </a:cxn>
                  <a:cxn ang="0">
                    <a:pos x="60" y="12"/>
                  </a:cxn>
                  <a:cxn ang="0">
                    <a:pos x="78" y="42"/>
                  </a:cxn>
                  <a:cxn ang="0">
                    <a:pos x="90" y="30"/>
                  </a:cxn>
                </a:cxnLst>
                <a:rect l="0" t="0" r="r" b="b"/>
                <a:pathLst>
                  <a:path w="90" h="72">
                    <a:moveTo>
                      <a:pt x="90" y="30"/>
                    </a:moveTo>
                    <a:lnTo>
                      <a:pt x="66" y="0"/>
                    </a:lnTo>
                    <a:lnTo>
                      <a:pt x="0" y="36"/>
                    </a:lnTo>
                    <a:lnTo>
                      <a:pt x="24" y="72"/>
                    </a:lnTo>
                    <a:lnTo>
                      <a:pt x="36" y="66"/>
                    </a:lnTo>
                    <a:lnTo>
                      <a:pt x="18" y="42"/>
                    </a:lnTo>
                    <a:lnTo>
                      <a:pt x="36" y="30"/>
                    </a:lnTo>
                    <a:lnTo>
                      <a:pt x="54" y="54"/>
                    </a:lnTo>
                    <a:lnTo>
                      <a:pt x="60" y="48"/>
                    </a:lnTo>
                    <a:lnTo>
                      <a:pt x="48" y="24"/>
                    </a:lnTo>
                    <a:lnTo>
                      <a:pt x="60" y="12"/>
                    </a:lnTo>
                    <a:lnTo>
                      <a:pt x="78" y="42"/>
                    </a:lnTo>
                    <a:lnTo>
                      <a:pt x="90" y="30"/>
                    </a:ln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9359" name="Freeform 143"/>
              <p:cNvSpPr>
                <a:spLocks/>
              </p:cNvSpPr>
              <p:nvPr userDrawn="1"/>
            </p:nvSpPr>
            <p:spPr bwMode="ltGray">
              <a:xfrm>
                <a:off x="898" y="2716"/>
                <a:ext cx="90" cy="84"/>
              </a:xfrm>
              <a:custGeom>
                <a:avLst/>
                <a:gdLst/>
                <a:ahLst/>
                <a:cxnLst>
                  <a:cxn ang="0">
                    <a:pos x="42" y="60"/>
                  </a:cxn>
                  <a:cxn ang="0">
                    <a:pos x="42" y="60"/>
                  </a:cxn>
                  <a:cxn ang="0">
                    <a:pos x="72" y="12"/>
                  </a:cxn>
                  <a:cxn ang="0">
                    <a:pos x="66" y="0"/>
                  </a:cxn>
                  <a:cxn ang="0">
                    <a:pos x="0" y="42"/>
                  </a:cxn>
                  <a:cxn ang="0">
                    <a:pos x="6" y="54"/>
                  </a:cxn>
                  <a:cxn ang="0">
                    <a:pos x="54" y="24"/>
                  </a:cxn>
                  <a:cxn ang="0">
                    <a:pos x="54" y="24"/>
                  </a:cxn>
                  <a:cxn ang="0">
                    <a:pos x="18" y="72"/>
                  </a:cxn>
                  <a:cxn ang="0">
                    <a:pos x="24" y="84"/>
                  </a:cxn>
                  <a:cxn ang="0">
                    <a:pos x="90" y="42"/>
                  </a:cxn>
                  <a:cxn ang="0">
                    <a:pos x="84" y="30"/>
                  </a:cxn>
                  <a:cxn ang="0">
                    <a:pos x="42" y="60"/>
                  </a:cxn>
                </a:cxnLst>
                <a:rect l="0" t="0" r="r" b="b"/>
                <a:pathLst>
                  <a:path w="90" h="84">
                    <a:moveTo>
                      <a:pt x="42" y="60"/>
                    </a:moveTo>
                    <a:lnTo>
                      <a:pt x="42" y="60"/>
                    </a:lnTo>
                    <a:lnTo>
                      <a:pt x="72" y="12"/>
                    </a:lnTo>
                    <a:lnTo>
                      <a:pt x="66" y="0"/>
                    </a:lnTo>
                    <a:lnTo>
                      <a:pt x="0" y="42"/>
                    </a:lnTo>
                    <a:lnTo>
                      <a:pt x="6" y="54"/>
                    </a:lnTo>
                    <a:lnTo>
                      <a:pt x="54" y="24"/>
                    </a:lnTo>
                    <a:lnTo>
                      <a:pt x="54" y="24"/>
                    </a:lnTo>
                    <a:lnTo>
                      <a:pt x="18" y="72"/>
                    </a:lnTo>
                    <a:lnTo>
                      <a:pt x="24" y="84"/>
                    </a:lnTo>
                    <a:lnTo>
                      <a:pt x="90" y="42"/>
                    </a:lnTo>
                    <a:lnTo>
                      <a:pt x="84" y="30"/>
                    </a:lnTo>
                    <a:lnTo>
                      <a:pt x="42" y="60"/>
                    </a:ln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9360" name="Freeform 144"/>
              <p:cNvSpPr>
                <a:spLocks/>
              </p:cNvSpPr>
              <p:nvPr userDrawn="1"/>
            </p:nvSpPr>
            <p:spPr bwMode="ltGray">
              <a:xfrm>
                <a:off x="7" y="3837"/>
                <a:ext cx="6" cy="12"/>
              </a:xfrm>
              <a:custGeom>
                <a:avLst/>
                <a:gdLst/>
                <a:ahLst/>
                <a:cxnLst>
                  <a:cxn ang="0">
                    <a:pos x="6" y="0"/>
                  </a:cxn>
                  <a:cxn ang="0">
                    <a:pos x="6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12"/>
                  </a:cxn>
                  <a:cxn ang="0">
                    <a:pos x="6" y="0"/>
                  </a:cxn>
                  <a:cxn ang="0">
                    <a:pos x="6" y="0"/>
                  </a:cxn>
                </a:cxnLst>
                <a:rect l="0" t="0" r="r" b="b"/>
                <a:pathLst>
                  <a:path w="6" h="12">
                    <a:moveTo>
                      <a:pt x="6" y="0"/>
                    </a:moveTo>
                    <a:lnTo>
                      <a:pt x="6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12"/>
                    </a:lnTo>
                    <a:lnTo>
                      <a:pt x="6" y="0"/>
                    </a:lnTo>
                    <a:lnTo>
                      <a:pt x="6" y="0"/>
                    </a:ln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9361" name="Freeform 145"/>
              <p:cNvSpPr>
                <a:spLocks/>
              </p:cNvSpPr>
              <p:nvPr userDrawn="1"/>
            </p:nvSpPr>
            <p:spPr bwMode="ltGray">
              <a:xfrm>
                <a:off x="7" y="2555"/>
                <a:ext cx="30" cy="48"/>
              </a:xfrm>
              <a:custGeom>
                <a:avLst/>
                <a:gdLst/>
                <a:ahLst/>
                <a:cxnLst>
                  <a:cxn ang="0">
                    <a:pos x="18" y="48"/>
                  </a:cxn>
                  <a:cxn ang="0">
                    <a:pos x="18" y="48"/>
                  </a:cxn>
                  <a:cxn ang="0">
                    <a:pos x="30" y="42"/>
                  </a:cxn>
                  <a:cxn ang="0">
                    <a:pos x="0" y="0"/>
                  </a:cxn>
                  <a:cxn ang="0">
                    <a:pos x="0" y="24"/>
                  </a:cxn>
                  <a:cxn ang="0">
                    <a:pos x="18" y="48"/>
                  </a:cxn>
                  <a:cxn ang="0">
                    <a:pos x="18" y="48"/>
                  </a:cxn>
                </a:cxnLst>
                <a:rect l="0" t="0" r="r" b="b"/>
                <a:pathLst>
                  <a:path w="30" h="48">
                    <a:moveTo>
                      <a:pt x="18" y="48"/>
                    </a:moveTo>
                    <a:lnTo>
                      <a:pt x="18" y="48"/>
                    </a:lnTo>
                    <a:lnTo>
                      <a:pt x="30" y="42"/>
                    </a:lnTo>
                    <a:lnTo>
                      <a:pt x="0" y="0"/>
                    </a:lnTo>
                    <a:lnTo>
                      <a:pt x="0" y="24"/>
                    </a:lnTo>
                    <a:lnTo>
                      <a:pt x="18" y="48"/>
                    </a:lnTo>
                    <a:lnTo>
                      <a:pt x="18" y="48"/>
                    </a:ln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9362" name="Freeform 146"/>
              <p:cNvSpPr>
                <a:spLocks/>
              </p:cNvSpPr>
              <p:nvPr userDrawn="1"/>
            </p:nvSpPr>
            <p:spPr bwMode="ltGray">
              <a:xfrm>
                <a:off x="7" y="3843"/>
                <a:ext cx="36" cy="66"/>
              </a:xfrm>
              <a:custGeom>
                <a:avLst/>
                <a:gdLst/>
                <a:ahLst/>
                <a:cxnLst>
                  <a:cxn ang="0">
                    <a:pos x="36" y="0"/>
                  </a:cxn>
                  <a:cxn ang="0">
                    <a:pos x="24" y="0"/>
                  </a:cxn>
                  <a:cxn ang="0">
                    <a:pos x="24" y="0"/>
                  </a:cxn>
                  <a:cxn ang="0">
                    <a:pos x="0" y="36"/>
                  </a:cxn>
                  <a:cxn ang="0">
                    <a:pos x="0" y="66"/>
                  </a:cxn>
                  <a:cxn ang="0">
                    <a:pos x="36" y="0"/>
                  </a:cxn>
                  <a:cxn ang="0">
                    <a:pos x="36" y="0"/>
                  </a:cxn>
                </a:cxnLst>
                <a:rect l="0" t="0" r="r" b="b"/>
                <a:pathLst>
                  <a:path w="36" h="66">
                    <a:moveTo>
                      <a:pt x="36" y="0"/>
                    </a:moveTo>
                    <a:lnTo>
                      <a:pt x="24" y="0"/>
                    </a:lnTo>
                    <a:lnTo>
                      <a:pt x="24" y="0"/>
                    </a:lnTo>
                    <a:lnTo>
                      <a:pt x="0" y="36"/>
                    </a:lnTo>
                    <a:lnTo>
                      <a:pt x="0" y="66"/>
                    </a:lnTo>
                    <a:lnTo>
                      <a:pt x="36" y="0"/>
                    </a:lnTo>
                    <a:lnTo>
                      <a:pt x="36" y="0"/>
                    </a:ln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9363" name="Rectangle 147"/>
              <p:cNvSpPr>
                <a:spLocks noChangeArrowheads="1"/>
              </p:cNvSpPr>
              <p:nvPr userDrawn="1"/>
            </p:nvSpPr>
            <p:spPr bwMode="ltGray">
              <a:xfrm rot="244926">
                <a:off x="1177" y="3201"/>
                <a:ext cx="161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9364" name="Rectangle 148"/>
              <p:cNvSpPr>
                <a:spLocks noChangeArrowheads="1"/>
              </p:cNvSpPr>
              <p:nvPr userDrawn="1"/>
            </p:nvSpPr>
            <p:spPr bwMode="ltGray">
              <a:xfrm rot="-5598588">
                <a:off x="290" y="2386"/>
                <a:ext cx="138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9365" name="Freeform 149"/>
              <p:cNvSpPr>
                <a:spLocks/>
              </p:cNvSpPr>
              <p:nvPr userDrawn="1"/>
            </p:nvSpPr>
            <p:spPr bwMode="ltGray">
              <a:xfrm>
                <a:off x="139" y="3573"/>
                <a:ext cx="144" cy="154"/>
              </a:xfrm>
              <a:custGeom>
                <a:avLst/>
                <a:gdLst/>
                <a:ahLst/>
                <a:cxnLst>
                  <a:cxn ang="0">
                    <a:pos x="0" y="102"/>
                  </a:cxn>
                  <a:cxn ang="0">
                    <a:pos x="59" y="154"/>
                  </a:cxn>
                  <a:cxn ang="0">
                    <a:pos x="117" y="120"/>
                  </a:cxn>
                  <a:cxn ang="0">
                    <a:pos x="62" y="55"/>
                  </a:cxn>
                  <a:cxn ang="0">
                    <a:pos x="104" y="34"/>
                  </a:cxn>
                  <a:cxn ang="0">
                    <a:pos x="117" y="53"/>
                  </a:cxn>
                  <a:cxn ang="0">
                    <a:pos x="141" y="47"/>
                  </a:cxn>
                  <a:cxn ang="0">
                    <a:pos x="97" y="2"/>
                  </a:cxn>
                  <a:cxn ang="0">
                    <a:pos x="36" y="33"/>
                  </a:cxn>
                  <a:cxn ang="0">
                    <a:pos x="90" y="107"/>
                  </a:cxn>
                  <a:cxn ang="0">
                    <a:pos x="28" y="101"/>
                  </a:cxn>
                  <a:cxn ang="0">
                    <a:pos x="0" y="102"/>
                  </a:cxn>
                </a:cxnLst>
                <a:rect l="0" t="0" r="r" b="b"/>
                <a:pathLst>
                  <a:path w="144" h="154">
                    <a:moveTo>
                      <a:pt x="0" y="102"/>
                    </a:moveTo>
                    <a:cubicBezTo>
                      <a:pt x="6" y="140"/>
                      <a:pt x="25" y="154"/>
                      <a:pt x="59" y="154"/>
                    </a:cubicBezTo>
                    <a:cubicBezTo>
                      <a:pt x="111" y="152"/>
                      <a:pt x="106" y="130"/>
                      <a:pt x="117" y="120"/>
                    </a:cubicBezTo>
                    <a:cubicBezTo>
                      <a:pt x="119" y="61"/>
                      <a:pt x="84" y="84"/>
                      <a:pt x="62" y="55"/>
                    </a:cubicBezTo>
                    <a:cubicBezTo>
                      <a:pt x="59" y="42"/>
                      <a:pt x="78" y="11"/>
                      <a:pt x="104" y="34"/>
                    </a:cubicBezTo>
                    <a:cubicBezTo>
                      <a:pt x="108" y="41"/>
                      <a:pt x="111" y="51"/>
                      <a:pt x="117" y="53"/>
                    </a:cubicBezTo>
                    <a:cubicBezTo>
                      <a:pt x="123" y="55"/>
                      <a:pt x="144" y="55"/>
                      <a:pt x="141" y="47"/>
                    </a:cubicBezTo>
                    <a:cubicBezTo>
                      <a:pt x="138" y="39"/>
                      <a:pt x="126" y="5"/>
                      <a:pt x="97" y="2"/>
                    </a:cubicBezTo>
                    <a:cubicBezTo>
                      <a:pt x="77" y="0"/>
                      <a:pt x="48" y="0"/>
                      <a:pt x="36" y="33"/>
                    </a:cubicBezTo>
                    <a:cubicBezTo>
                      <a:pt x="15" y="89"/>
                      <a:pt x="83" y="79"/>
                      <a:pt x="90" y="107"/>
                    </a:cubicBezTo>
                    <a:cubicBezTo>
                      <a:pt x="96" y="130"/>
                      <a:pt x="34" y="147"/>
                      <a:pt x="28" y="101"/>
                    </a:cubicBezTo>
                    <a:cubicBezTo>
                      <a:pt x="12" y="104"/>
                      <a:pt x="15" y="98"/>
                      <a:pt x="0" y="102"/>
                    </a:cubicBez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9366" name="Freeform 150"/>
              <p:cNvSpPr>
                <a:spLocks/>
              </p:cNvSpPr>
              <p:nvPr userDrawn="1"/>
            </p:nvSpPr>
            <p:spPr bwMode="ltGray">
              <a:xfrm rot="-2857037">
                <a:off x="619" y="3550"/>
                <a:ext cx="68" cy="69"/>
              </a:xfrm>
              <a:custGeom>
                <a:avLst/>
                <a:gdLst/>
                <a:ahLst/>
                <a:cxnLst>
                  <a:cxn ang="0">
                    <a:pos x="0" y="102"/>
                  </a:cxn>
                  <a:cxn ang="0">
                    <a:pos x="59" y="154"/>
                  </a:cxn>
                  <a:cxn ang="0">
                    <a:pos x="117" y="120"/>
                  </a:cxn>
                  <a:cxn ang="0">
                    <a:pos x="62" y="55"/>
                  </a:cxn>
                  <a:cxn ang="0">
                    <a:pos x="104" y="34"/>
                  </a:cxn>
                  <a:cxn ang="0">
                    <a:pos x="117" y="53"/>
                  </a:cxn>
                  <a:cxn ang="0">
                    <a:pos x="141" y="47"/>
                  </a:cxn>
                  <a:cxn ang="0">
                    <a:pos x="97" y="2"/>
                  </a:cxn>
                  <a:cxn ang="0">
                    <a:pos x="36" y="33"/>
                  </a:cxn>
                  <a:cxn ang="0">
                    <a:pos x="90" y="107"/>
                  </a:cxn>
                  <a:cxn ang="0">
                    <a:pos x="28" y="101"/>
                  </a:cxn>
                  <a:cxn ang="0">
                    <a:pos x="0" y="102"/>
                  </a:cxn>
                </a:cxnLst>
                <a:rect l="0" t="0" r="r" b="b"/>
                <a:pathLst>
                  <a:path w="144" h="154">
                    <a:moveTo>
                      <a:pt x="0" y="102"/>
                    </a:moveTo>
                    <a:cubicBezTo>
                      <a:pt x="6" y="140"/>
                      <a:pt x="25" y="154"/>
                      <a:pt x="59" y="154"/>
                    </a:cubicBezTo>
                    <a:cubicBezTo>
                      <a:pt x="111" y="152"/>
                      <a:pt x="106" y="130"/>
                      <a:pt x="117" y="120"/>
                    </a:cubicBezTo>
                    <a:cubicBezTo>
                      <a:pt x="113" y="47"/>
                      <a:pt x="84" y="84"/>
                      <a:pt x="62" y="55"/>
                    </a:cubicBezTo>
                    <a:cubicBezTo>
                      <a:pt x="59" y="42"/>
                      <a:pt x="78" y="11"/>
                      <a:pt x="104" y="34"/>
                    </a:cubicBezTo>
                    <a:cubicBezTo>
                      <a:pt x="108" y="41"/>
                      <a:pt x="111" y="51"/>
                      <a:pt x="117" y="53"/>
                    </a:cubicBezTo>
                    <a:cubicBezTo>
                      <a:pt x="123" y="55"/>
                      <a:pt x="144" y="55"/>
                      <a:pt x="141" y="47"/>
                    </a:cubicBezTo>
                    <a:cubicBezTo>
                      <a:pt x="138" y="39"/>
                      <a:pt x="126" y="5"/>
                      <a:pt x="97" y="2"/>
                    </a:cubicBezTo>
                    <a:cubicBezTo>
                      <a:pt x="77" y="0"/>
                      <a:pt x="48" y="0"/>
                      <a:pt x="36" y="33"/>
                    </a:cubicBezTo>
                    <a:cubicBezTo>
                      <a:pt x="15" y="89"/>
                      <a:pt x="83" y="79"/>
                      <a:pt x="90" y="107"/>
                    </a:cubicBezTo>
                    <a:cubicBezTo>
                      <a:pt x="96" y="130"/>
                      <a:pt x="34" y="147"/>
                      <a:pt x="28" y="101"/>
                    </a:cubicBezTo>
                    <a:cubicBezTo>
                      <a:pt x="12" y="104"/>
                      <a:pt x="15" y="98"/>
                      <a:pt x="0" y="102"/>
                    </a:cubicBez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9367" name="Freeform 151"/>
              <p:cNvSpPr>
                <a:spLocks/>
              </p:cNvSpPr>
              <p:nvPr userDrawn="1"/>
            </p:nvSpPr>
            <p:spPr bwMode="ltGray">
              <a:xfrm>
                <a:off x="235" y="2503"/>
                <a:ext cx="348" cy="1272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287" y="582"/>
                  </a:cxn>
                  <a:cxn ang="0">
                    <a:pos x="348" y="1272"/>
                  </a:cxn>
                  <a:cxn ang="0">
                    <a:pos x="54" y="676"/>
                  </a:cxn>
                  <a:cxn ang="0">
                    <a:pos x="0" y="0"/>
                  </a:cxn>
                </a:cxnLst>
                <a:rect l="0" t="0" r="r" b="b"/>
                <a:pathLst>
                  <a:path w="348" h="1272">
                    <a:moveTo>
                      <a:pt x="0" y="0"/>
                    </a:moveTo>
                    <a:lnTo>
                      <a:pt x="287" y="582"/>
                    </a:lnTo>
                    <a:lnTo>
                      <a:pt x="348" y="1272"/>
                    </a:lnTo>
                    <a:lnTo>
                      <a:pt x="54" y="676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/>
                  </a:gs>
                  <a:gs pos="100000">
                    <a:schemeClr val="bg2">
                      <a:gamma/>
                      <a:shade val="96863"/>
                      <a:invGamma/>
                    </a:schemeClr>
                  </a:gs>
                </a:gsLst>
                <a:lin ang="18900000" scaled="1"/>
              </a:gradFill>
              <a:ln w="9525" cap="flat" cmpd="sng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9368" name="Oval 152"/>
              <p:cNvSpPr>
                <a:spLocks noChangeArrowheads="1"/>
              </p:cNvSpPr>
              <p:nvPr userDrawn="1"/>
            </p:nvSpPr>
            <p:spPr bwMode="ltGray">
              <a:xfrm rot="-1684349">
                <a:off x="296" y="3047"/>
                <a:ext cx="221" cy="174"/>
              </a:xfrm>
              <a:prstGeom prst="ellipse">
                <a:avLst/>
              </a:prstGeom>
              <a:gradFill rotWithShape="0">
                <a:gsLst>
                  <a:gs pos="0">
                    <a:schemeClr val="bg2">
                      <a:gamma/>
                      <a:shade val="90980"/>
                      <a:invGamma/>
                    </a:schemeClr>
                  </a:gs>
                  <a:gs pos="50000">
                    <a:schemeClr val="bg2"/>
                  </a:gs>
                  <a:gs pos="100000">
                    <a:schemeClr val="bg2">
                      <a:gamma/>
                      <a:shade val="90980"/>
                      <a:invGamma/>
                    </a:schemeClr>
                  </a:gs>
                </a:gsLst>
                <a:lin ang="189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</p:grpSp>
      </p:grpSp>
      <p:sp>
        <p:nvSpPr>
          <p:cNvPr id="9369" name="Rectangle 153"/>
          <p:cNvSpPr>
            <a:spLocks noGrp="1" noRot="1" noChangeArrowheads="1"/>
          </p:cNvSpPr>
          <p:nvPr>
            <p:ph type="title"/>
          </p:nvPr>
        </p:nvSpPr>
        <p:spPr bwMode="auto">
          <a:xfrm>
            <a:off x="301625" y="228600"/>
            <a:ext cx="854075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9370" name="Rectangle 15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301625" y="6245225"/>
            <a:ext cx="2289175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000" smtClean="0"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371" name="Rectangle 15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000" smtClean="0"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372" name="Rectangle 15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289175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000" smtClean="0">
                <a:latin typeface="Arial" charset="0"/>
              </a:defRPr>
            </a:lvl1pPr>
          </a:lstStyle>
          <a:p>
            <a:pPr>
              <a:defRPr/>
            </a:pPr>
            <a:fld id="{E9A8C66B-45E9-4E71-821A-DD31BC08DDA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sp>
        <p:nvSpPr>
          <p:cNvPr id="9373" name="Rectangle 157"/>
          <p:cNvSpPr>
            <a:spLocks noGrp="1" noRot="1" noChangeArrowheads="1"/>
          </p:cNvSpPr>
          <p:nvPr>
            <p:ph type="body" idx="1"/>
          </p:nvPr>
        </p:nvSpPr>
        <p:spPr bwMode="auto">
          <a:xfrm>
            <a:off x="301625" y="1600200"/>
            <a:ext cx="8540750" cy="4498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</p:spTree>
  </p:cSld>
  <p:clrMap bg1="dk2" tx1="lt1" bg2="dk1" tx2="lt2" accent1="accent1" accent2="accent2" accent3="accent3" accent4="accent4" accent5="accent5" accent6="accent6" hlink="hlink" folHlink="folHlink"/>
  <p:sldLayoutIdLst>
    <p:sldLayoutId id="2147483680" r:id="rId1"/>
    <p:sldLayoutId id="2147483668" r:id="rId2"/>
    <p:sldLayoutId id="2147483669" r:id="rId3"/>
    <p:sldLayoutId id="2147483670" r:id="rId4"/>
    <p:sldLayoutId id="2147483671" r:id="rId5"/>
    <p:sldLayoutId id="2147483672" r:id="rId6"/>
    <p:sldLayoutId id="2147483673" r:id="rId7"/>
    <p:sldLayoutId id="2147483674" r:id="rId8"/>
    <p:sldLayoutId id="2147483675" r:id="rId9"/>
    <p:sldLayoutId id="2147483676" r:id="rId10"/>
    <p:sldLayoutId id="2147483677" r:id="rId11"/>
    <p:sldLayoutId id="2147483678" r:id="rId12"/>
    <p:sldLayoutId id="2147483679" r:id="rId13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SzPct val="80000"/>
        <a:buFont typeface="Arial" pitchFamily="34" charset="0"/>
        <a:buChar char="►"/>
        <a:defRPr sz="32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folHlink"/>
        </a:buClr>
        <a:buFont typeface="Wingdings" pitchFamily="2" charset="2"/>
        <a:buChar char="§"/>
        <a:defRPr sz="28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SzPct val="80000"/>
        <a:buFont typeface="Arial" pitchFamily="34" charset="0"/>
        <a:buChar char="►"/>
        <a:defRPr sz="24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chemeClr val="folHlink"/>
        </a:buClr>
        <a:buFont typeface="Wingdings" pitchFamily="2" charset="2"/>
        <a:buChar char="§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SzPct val="80000"/>
        <a:buFont typeface="Arial" pitchFamily="34" charset="0"/>
        <a:buChar char="►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80000"/>
        <a:buFont typeface="Arial" charset="0"/>
        <a:buChar char="►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80000"/>
        <a:buFont typeface="Arial" charset="0"/>
        <a:buChar char="►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80000"/>
        <a:buFont typeface="Arial" charset="0"/>
        <a:buChar char="►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80000"/>
        <a:buFont typeface="Arial" charset="0"/>
        <a:buChar char="►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jpeg"/><Relationship Id="rId5" Type="http://schemas.openxmlformats.org/officeDocument/2006/relationships/image" Target="../media/image4.jpe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7" Type="http://schemas.openxmlformats.org/officeDocument/2006/relationships/image" Target="../media/image9.jpeg"/><Relationship Id="rId2" Type="http://schemas.openxmlformats.org/officeDocument/2006/relationships/hyperlink" Target="http://img15.nnm.ru/4/3/d/9/b/4190b7598b4ba43dfcdd8528023.jpg" TargetMode="External"/><Relationship Id="rId1" Type="http://schemas.openxmlformats.org/officeDocument/2006/relationships/slideLayout" Target="../slideLayouts/slideLayout4.xml"/><Relationship Id="rId6" Type="http://schemas.openxmlformats.org/officeDocument/2006/relationships/hyperlink" Target="http://assets3.lookatme.ru/assets/article_image-image/71/4c/120443/article_image-image-article.jpg" TargetMode="External"/><Relationship Id="rId5" Type="http://schemas.openxmlformats.org/officeDocument/2006/relationships/image" Target="../media/image8.jpeg"/><Relationship Id="rId4" Type="http://schemas.openxmlformats.org/officeDocument/2006/relationships/hyperlink" Target="http://en.rian.ru/images/16464/82/164648210.jpg" TargetMode="Externa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hyperlink" Target="http://imperspb.narod.ru/Vladimir_Putin.jpg" TargetMode="External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hyperlink" Target="http://images.rambler.ru/pic_cache?url=http%3A//www.triorelikt.ru/conserts&amp;bi=http%3A//www.triorelikt.ru/pics/documents/fa2bff368b243f4e2b7e47a9d07bf065_sm.jpg&amp;i=http%3A//media1.picsearch.com/is%3F4zWaNifEAVVPxOOSQk5IUBinAjInvSYuG9GGnK00IO0&amp;w=128&amp;h=106&amp;f=37&amp;q=%D0%B3%D0%BE%D1%81%D1%83%D0%B4%D0%B0%D1%80%D1%81%D1%82%D0%B2%D0%B5%D0%BD%D0%BD%D0%B0%D1%8F%20%D0%B4%D1%83%D0%BC%D0%B0&amp;p=1" TargetMode="External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hyperlink" Target="http://dic.academic.ru/pictures/wiki/files/71/Gossovet_Russia_6_September_2008.jpg" TargetMode="Externa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19.jpeg"/><Relationship Id="rId4" Type="http://schemas.openxmlformats.org/officeDocument/2006/relationships/hyperlink" Target="http://vostok.travel.pl/galeria_img/16d6c0ac2b86567f5852.jpg" TargetMode="Externa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23.jpeg"/><Relationship Id="rId4" Type="http://schemas.openxmlformats.org/officeDocument/2006/relationships/image" Target="../media/image22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hyperlink" Target="http://www.khabar.kz/i_data/1319725293.jpg" TargetMode="Externa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25.jpeg"/><Relationship Id="rId4" Type="http://schemas.openxmlformats.org/officeDocument/2006/relationships/hyperlink" Target="http://ura.ru/images/news/129/845/1052129845/sud.jpg" TargetMode="Externa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7" Type="http://schemas.openxmlformats.org/officeDocument/2006/relationships/image" Target="../media/image28.jpeg"/><Relationship Id="rId2" Type="http://schemas.openxmlformats.org/officeDocument/2006/relationships/hyperlink" Target="http://img11.nnm.ru/a/9/8/4/9/c173478df4c30d325d6fce4ed64.jpg" TargetMode="External"/><Relationship Id="rId1" Type="http://schemas.openxmlformats.org/officeDocument/2006/relationships/slideLayout" Target="../slideLayouts/slideLayout4.xml"/><Relationship Id="rId6" Type="http://schemas.openxmlformats.org/officeDocument/2006/relationships/hyperlink" Target="http://img-fotki.yandex.ru/get/2710/miroshka1974.2b/0_4740_bbc85b60_XL" TargetMode="External"/><Relationship Id="rId5" Type="http://schemas.openxmlformats.org/officeDocument/2006/relationships/image" Target="../media/image27.jpeg"/><Relationship Id="rId4" Type="http://schemas.openxmlformats.org/officeDocument/2006/relationships/hyperlink" Target="http://www.enemyforces.net/helicopters/mi28_2.jpg" TargetMode="Externa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1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hyperlink" Target="http://upload.rb.ru/upload/photo/132947.jpg" TargetMode="Externa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33.jpeg"/><Relationship Id="rId4" Type="http://schemas.openxmlformats.org/officeDocument/2006/relationships/hyperlink" Target="http://img1.1tv.ru/imgsize460x345/20030328155347.GIF" TargetMode="Externa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9.jpe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eg"/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2.jpe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eg"/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4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jpeg"/><Relationship Id="rId2" Type="http://schemas.openxmlformats.org/officeDocument/2006/relationships/image" Target="../media/image45.jpeg"/><Relationship Id="rId1" Type="http://schemas.openxmlformats.org/officeDocument/2006/relationships/slideLayout" Target="../slideLayouts/slideLayout4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jpeg"/><Relationship Id="rId7" Type="http://schemas.openxmlformats.org/officeDocument/2006/relationships/image" Target="../media/image52.jpeg"/><Relationship Id="rId2" Type="http://schemas.openxmlformats.org/officeDocument/2006/relationships/image" Target="../media/image47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1.jpeg"/><Relationship Id="rId5" Type="http://schemas.openxmlformats.org/officeDocument/2006/relationships/image" Target="../media/image50.jpeg"/><Relationship Id="rId4" Type="http://schemas.openxmlformats.org/officeDocument/2006/relationships/image" Target="../media/image49.jpe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jpeg"/><Relationship Id="rId2" Type="http://schemas.openxmlformats.org/officeDocument/2006/relationships/image" Target="../media/image53.jpeg"/><Relationship Id="rId1" Type="http://schemas.openxmlformats.org/officeDocument/2006/relationships/slideLayout" Target="../slideLayouts/slideLayout4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jpeg"/><Relationship Id="rId2" Type="http://schemas.openxmlformats.org/officeDocument/2006/relationships/hyperlink" Target="http://images.rambler.ru/pic_cache?url=http%3A//www.egor-spb.narod.ru/photo/usa_terrakt_01.htm&amp;bi=http%3A//www.egor-spb.narod.ru/photo/usa_terrakt_01/USA_11sept_06.jpg&amp;i=http%3A//media5.picsearch.com/is%3FSIES4pOKTDYFxMKyBC1QrHYZdeVT-szCJIljboL6L2w&amp;w=84&amp;h=128&amp;f=17&amp;q=%D1%82%D0%B5%D1%80%D1%80%D0%B0%D0%BA%D1%82%20%D0%B2%20%D1%81%D0%A8%D0%90%2011%20%D1%81%D0%B5%D0%BD%D1%82%D1%8F%D0%B1%D1%80%D1%8F&amp;p=1" TargetMode="Externa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56.jpeg"/><Relationship Id="rId4" Type="http://schemas.openxmlformats.org/officeDocument/2006/relationships/hyperlink" Target="http://images.rambler.ru/pic_cache?url=http%3A//ru.proua.com/news/2005/09/12/101100.html&amp;bi=http%3A//ru.proua.com/img/11_veresnya.jpg&amp;i=http%3A//media3.picsearch.com/is%3FrPRbJSTYMrhSOKRfOcQRSZQxwMUwj87VBYOlEeOHdFw&amp;w=128&amp;h=92&amp;f=3&amp;q=%D1%82%D0%B5%D1%80%D1%80%D0%B0%D0%BA%D1%82%20%D0%B2%20%D1%81%D0%A8%D0%90%2011%20%D1%81%D0%B5%D0%BD%D1%82%D1%8F%D0%B1%D1%80%D1%8F&amp;p=3" TargetMode="Externa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7.jpeg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jpeg"/><Relationship Id="rId2" Type="http://schemas.openxmlformats.org/officeDocument/2006/relationships/image" Target="../media/image58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61.jpeg"/><Relationship Id="rId4" Type="http://schemas.openxmlformats.org/officeDocument/2006/relationships/image" Target="../media/image60.jpe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jpeg"/><Relationship Id="rId2" Type="http://schemas.openxmlformats.org/officeDocument/2006/relationships/image" Target="../media/image62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65.jpeg"/><Relationship Id="rId4" Type="http://schemas.openxmlformats.org/officeDocument/2006/relationships/image" Target="../media/image64.jpeg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2" Type="http://schemas.openxmlformats.org/officeDocument/2006/relationships/slideLayout" Target="../slideLayouts/slideLayout13.xml"/><Relationship Id="rId1" Type="http://schemas.openxmlformats.org/officeDocument/2006/relationships/vmlDrawing" Target="../drawings/vmlDrawing2.vml"/></Relationships>
</file>

<file path=ppt/slides/_rels/slide39.xml.rels><?xml version="1.0" encoding="UTF-8" standalone="yes"?>
<Relationships xmlns="http://schemas.openxmlformats.org/package/2006/relationships"><Relationship Id="rId8" Type="http://schemas.openxmlformats.org/officeDocument/2006/relationships/hyperlink" Target="http://images.rambler.ru/pic_cache?url=http%3A//www.zspk.gov.ru/activity/10years/book/002.html&amp;bi=http%3A//www.zspk.gov.ru/activity/10years/book/gryzlov.jpg&amp;i=http%3A//media3.picsearch.com/is%3F2Ph_rBhJ5m0f64uhctzk3CrNf7Eq-MAVrrfXy2lFwAk&amp;w=96&amp;h=128&amp;f=19&amp;q=%D0%91.%20%D0%93%D1%80%D1%8B%D0%B7%D0%BB%D0%BE%D0%B2&amp;p=1" TargetMode="External"/><Relationship Id="rId13" Type="http://schemas.openxmlformats.org/officeDocument/2006/relationships/image" Target="../media/image72.jpeg"/><Relationship Id="rId3" Type="http://schemas.openxmlformats.org/officeDocument/2006/relationships/image" Target="../media/image67.jpeg"/><Relationship Id="rId7" Type="http://schemas.openxmlformats.org/officeDocument/2006/relationships/image" Target="../media/image69.jpeg"/><Relationship Id="rId12" Type="http://schemas.openxmlformats.org/officeDocument/2006/relationships/hyperlink" Target="http://images.rambler.ru/pic_cache?url=http%3A//www.tea.ru/285-2092.html&amp;bi=http%3A//www.tea.ru/images/material-images/zakal/jora.jpg&amp;i=http%3A//media3.picsearch.com/is%3F8Q9ifDt3lINZRbT1Vmzy917hE6YCXhiRdp5vr605OOk&amp;w=87&amp;h=128&amp;f=30&amp;q=%D0%92.%D0%92.%20%D0%96%D0%B8%D1%80%D0%B8%D0%BD%D0%BE%D0%B2%D1%81%D0%BA%D0%B8%D0%B9&amp;p=1" TargetMode="External"/><Relationship Id="rId17" Type="http://schemas.openxmlformats.org/officeDocument/2006/relationships/image" Target="../media/image74.jpeg"/><Relationship Id="rId2" Type="http://schemas.openxmlformats.org/officeDocument/2006/relationships/hyperlink" Target="http://images.rambler.ru/pic_cache?url=http%3A//www.sostav.ru/news/2005/03/15/15/&amp;bi=http%3A//www.sostav.ru/articles/rus/2005/15.03/news/images/a4.jpg&amp;i=http%3A//media5.picsearch.com/is%3FickPs0UW3OnaZUq4FlXyY7FSaxaSgllZWhqLLMreWJw&amp;w=128&amp;h=96&amp;f=18&amp;q=%D0%95%D0%B4%D0%B8%D0%BD%D0%B0%D1%8F%20%D0%A0%D0%BE%D1%81%D1%81%D0%B8%D1%8F&amp;p=1" TargetMode="External"/><Relationship Id="rId16" Type="http://schemas.openxmlformats.org/officeDocument/2006/relationships/hyperlink" Target="http://images.rambler.ru/pic_cache?url=http%3A//www.adme.ru/news_152915/2005/06/21/3011/&amp;bi=http%3A//files.adme.ru/img/news/3011/rogozin.jpg&amp;i=http%3A//media3.picsearch.com/is%3F79PQGearyjvuoWVOjIAlR2fFh8JGR9NBLpXrIBIlWs8&amp;w=128&amp;h=128&amp;f=10&amp;q=%D0%B1%D0%BB%D0%BE%D0%BA%20%22%20%D0%A0%D0%BE%D0%B4%D0%B8%D0%BD%D0%B0%22&amp;p=3" TargetMode="External"/><Relationship Id="rId1" Type="http://schemas.openxmlformats.org/officeDocument/2006/relationships/slideLayout" Target="../slideLayouts/slideLayout4.xml"/><Relationship Id="rId6" Type="http://schemas.openxmlformats.org/officeDocument/2006/relationships/hyperlink" Target="http://images.rambler.ru/pic_cache?url=http%3A//www.soverkon.ru/2006/27/1.php&amp;bi=http%3A//www.soverkon.ru/2006/27/p06_ldpr.jpg&amp;i=http%3A//media1.picsearch.com/is%3FxB1JwIKw6iuLGyibyFodzwquXVYSsYmQjJHD-Yb9WBM&amp;w=124&amp;h=128&amp;f=15&amp;q=%D0%9B%D0%94%D0%9F%D0%A0&amp;p=1" TargetMode="External"/><Relationship Id="rId11" Type="http://schemas.openxmlformats.org/officeDocument/2006/relationships/image" Target="../media/image71.jpeg"/><Relationship Id="rId5" Type="http://schemas.openxmlformats.org/officeDocument/2006/relationships/image" Target="../media/image68.jpeg"/><Relationship Id="rId15" Type="http://schemas.openxmlformats.org/officeDocument/2006/relationships/image" Target="../media/image73.jpeg"/><Relationship Id="rId10" Type="http://schemas.openxmlformats.org/officeDocument/2006/relationships/hyperlink" Target="http://images.rambler.ru/pic_cache?url=http%3A//www.ladno.ru/technology/2990.html&amp;bi=http%3A//www.ladno.ru/pic/2990.jpg&amp;i=http%3A//media1.picsearch.com/is%3Fob6i49MDLvKKDzw9-_fzXHEPGKHZSoxriy8soFwAB2k&amp;w=128&amp;h=128&amp;f=10&amp;q=%D0%93.%D0%90.%20%D0%97%D1%8E%D0%B3%D0%B0%D0%BD%D0%BE%D0%B2&amp;p=1" TargetMode="External"/><Relationship Id="rId4" Type="http://schemas.openxmlformats.org/officeDocument/2006/relationships/hyperlink" Target="http://images.rambler.ru/pic_cache?url=http%3A//www.soverkon.ru/2006/27/1.php&amp;bi=http%3A//www.soverkon.ru/2006/27/p06_kprf.jpg&amp;i=http%3A//media5.picsearch.com/is%3Fflt3uhDu_AUxFDIctuIeI0uLge6DCaqqgWzemMMN_rU&amp;w=128&amp;h=124&amp;f=15&amp;q=%D0%9A%D0%9F%D0%A0%D0%A4&amp;p=1" TargetMode="External"/><Relationship Id="rId9" Type="http://schemas.openxmlformats.org/officeDocument/2006/relationships/image" Target="../media/image70.jpeg"/><Relationship Id="rId14" Type="http://schemas.openxmlformats.org/officeDocument/2006/relationships/hyperlink" Target="http://images.rambler.ru/pic_cache?url=http%3A//www.apn-nn.ru/diskurs_s/478.html&amp;bi=http%3A//www.apn-nn.ru/images/dpix/478_b.jpg&amp;i=http%3A//media2.picsearch.com/is%3FitOUL8NTkk7h8UAJBwfCCJav5etIgF-eEbrM9s6pVPY&amp;w=128&amp;h=98&amp;f=7&amp;q=%D0%B1%D0%BB%D0%BE%D0%BA%20%22%20%D0%A0%D0%BE%D0%B4%D0%B8%D0%BD%D0%B0%22&amp;p=1" TargetMode="Externa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6.jpeg"/><Relationship Id="rId2" Type="http://schemas.openxmlformats.org/officeDocument/2006/relationships/image" Target="../media/image75.jpeg"/><Relationship Id="rId1" Type="http://schemas.openxmlformats.org/officeDocument/2006/relationships/slideLayout" Target="../slideLayouts/slideLayout4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.bin"/><Relationship Id="rId2" Type="http://schemas.openxmlformats.org/officeDocument/2006/relationships/slideLayout" Target="../slideLayouts/slideLayout13.xml"/><Relationship Id="rId1" Type="http://schemas.openxmlformats.org/officeDocument/2006/relationships/vmlDrawing" Target="../drawings/vmlDrawing3.vml"/></Relationships>
</file>

<file path=ppt/slides/_rels/slide42.xml.rels><?xml version="1.0" encoding="UTF-8" standalone="yes"?>
<Relationships xmlns="http://schemas.openxmlformats.org/package/2006/relationships"><Relationship Id="rId8" Type="http://schemas.openxmlformats.org/officeDocument/2006/relationships/hyperlink" Target="http://images.rambler.ru/pic_cache?url=http%3A//www.chegepe.narod.ru/Main/kontakt.htm&amp;bi=http%3A//www.chegepe.narod.ru/content2/main/bogdanov_sm.jpg&amp;i=http%3A//media2.picsearch.com/is%3FyobtRuhjKEVLh2bqKsrYJep2d479GTUUmV_NyU-7HCo&amp;w=80&amp;h=60&amp;f=3&amp;q=%D0%90.%D0%92.%20%D0%91%D0%BE%D0%B3%D0%B4%D0%B0%D0%BD%D0%BE%D0%B2-%20%D0%BA%D0%B0%D0%BD%D0%B4%D0%B8%D0%B4%D0%B0%D1%82%20%D0%B2%20%D0%BF%D1%80%D0%B5%D0%B7%D0%B8%D0%B4%D0%B5%D0%BD%D1%82%D1%8B%20%D0%A0%D0%A4&amp;p=1" TargetMode="External"/><Relationship Id="rId3" Type="http://schemas.openxmlformats.org/officeDocument/2006/relationships/image" Target="../media/image78.jpeg"/><Relationship Id="rId7" Type="http://schemas.openxmlformats.org/officeDocument/2006/relationships/image" Target="../media/image72.jpeg"/><Relationship Id="rId2" Type="http://schemas.openxmlformats.org/officeDocument/2006/relationships/hyperlink" Target="http://images.rambler.ru/pic_cache?url=http%3A//www.dariknews.bg/view_article.php%3Farticle_id%3D624285&amp;bi=http%3A//www.dariknews.bg/uploads/photos_more/201011/path_27769.jpg&amp;i=http%3A//media5.picsearch.com/is%3FskD2wT0nKuisDWIYoDuYBWs-ufYTzR3Pz6-k31iXaIs&amp;w=93&amp;h=128&amp;f=33&amp;q=%D0%94.%D0%90.%20%D0%9C%D0%B5%D0%B4%D0%B2%D0%B5%D0%B4%D0%B5%D0%B2&amp;p=1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images.rambler.ru/pic_cache?url=http%3A//www.tea.ru/285-2092.html&amp;bi=http%3A//www.tea.ru/images/material-images/zakal/jora.jpg&amp;i=http%3A//media3.picsearch.com/is%3F8Q9ifDt3lINZRbT1Vmzy917hE6YCXhiRdp5vr605OOk&amp;w=87&amp;h=128&amp;f=30&amp;q=%D0%92.%D0%92.%20%D0%96%D0%B8%D1%80%D0%B8%D0%BD%D0%BE%D0%B2%D1%81%D0%BA%D0%B8%D0%B9&amp;p=1" TargetMode="External"/><Relationship Id="rId5" Type="http://schemas.openxmlformats.org/officeDocument/2006/relationships/image" Target="../media/image71.jpeg"/><Relationship Id="rId4" Type="http://schemas.openxmlformats.org/officeDocument/2006/relationships/hyperlink" Target="http://images.rambler.ru/pic_cache?url=http%3A//www.ladno.ru/technology/2990.html&amp;bi=http%3A//www.ladno.ru/pic/2990.jpg&amp;i=http%3A//media1.picsearch.com/is%3Fob6i49MDLvKKDzw9-_fzXHEPGKHZSoxriy8soFwAB2k&amp;w=128&amp;h=128&amp;f=10&amp;q=%D0%93.%D0%90.%20%D0%97%D1%8E%D0%B3%D0%B0%D0%BD%D0%BE%D0%B2&amp;p=1" TargetMode="External"/><Relationship Id="rId9" Type="http://schemas.openxmlformats.org/officeDocument/2006/relationships/image" Target="../media/image79.jpeg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0.jpeg"/><Relationship Id="rId1" Type="http://schemas.openxmlformats.org/officeDocument/2006/relationships/slideLayout" Target="../slideLayouts/slideLayout4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765175"/>
            <a:ext cx="7772400" cy="1350963"/>
          </a:xfrm>
        </p:spPr>
        <p:txBody>
          <a:bodyPr lIns="90488" tIns="44450" rIns="90488" bIns="44450" anchor="ctr" anchorCtr="0"/>
          <a:lstStyle/>
          <a:p>
            <a:pPr eaLnBrk="1" hangingPunct="1">
              <a:defRPr/>
            </a:pPr>
            <a:r>
              <a:rPr lang="ru-RU" sz="4400" b="1" smtClean="0">
                <a:solidFill>
                  <a:srgbClr val="FFFF00"/>
                </a:solidFill>
              </a:rPr>
              <a:t>Тема урока:</a:t>
            </a:r>
          </a:p>
        </p:txBody>
      </p:sp>
      <p:sp>
        <p:nvSpPr>
          <p:cNvPr id="3078" name="Rectangle 6"/>
          <p:cNvSpPr>
            <a:spLocks noGrp="1" noChangeArrowheads="1"/>
          </p:cNvSpPr>
          <p:nvPr>
            <p:ph type="subTitle" idx="1"/>
          </p:nvPr>
        </p:nvSpPr>
        <p:spPr>
          <a:xfrm>
            <a:off x="2627313" y="2781300"/>
            <a:ext cx="6121400" cy="2857500"/>
          </a:xfrm>
        </p:spPr>
        <p:txBody>
          <a:bodyPr/>
          <a:lstStyle/>
          <a:p>
            <a:pPr eaLnBrk="1" hangingPunct="1">
              <a:defRPr/>
            </a:pPr>
            <a:r>
              <a:rPr lang="ru-RU" sz="4800" b="1" smtClean="0">
                <a:solidFill>
                  <a:srgbClr val="FFFF00"/>
                </a:solidFill>
              </a:rPr>
              <a:t>« Россия в начале XXI века»</a:t>
            </a:r>
          </a:p>
        </p:txBody>
      </p:sp>
      <p:pic>
        <p:nvPicPr>
          <p:cNvPr id="6148" name="Рисунок 2" descr="putin0001.jp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68313" y="2205038"/>
            <a:ext cx="1443037" cy="1944687"/>
          </a:xfrm>
          <a:prstGeom prst="rect">
            <a:avLst/>
          </a:prstGeom>
          <a:noFill/>
          <a:ln w="9525">
            <a:solidFill>
              <a:srgbClr val="002060"/>
            </a:solidFill>
            <a:miter lim="800000"/>
            <a:headEnd/>
            <a:tailEnd/>
          </a:ln>
        </p:spPr>
      </p:pic>
      <p:pic>
        <p:nvPicPr>
          <p:cNvPr id="6149" name="Picture 8" descr="М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948488" y="188913"/>
            <a:ext cx="1943100" cy="1812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150" name="Picture 9" descr="С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79388" y="188913"/>
            <a:ext cx="2160587" cy="16240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151" name="Рисунок 4" descr="sovet-0312.jpg"/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5795963" y="4581525"/>
            <a:ext cx="3089275" cy="2063750"/>
          </a:xfrm>
          <a:prstGeom prst="rect">
            <a:avLst/>
          </a:prstGeom>
          <a:noFill/>
          <a:ln w="9525">
            <a:solidFill>
              <a:srgbClr val="002060"/>
            </a:solidFill>
            <a:miter lim="800000"/>
            <a:headEnd/>
            <a:tailEnd/>
          </a:ln>
        </p:spPr>
      </p:pic>
      <p:pic>
        <p:nvPicPr>
          <p:cNvPr id="6152" name="Рисунок 1" descr="Совфед.jpg"/>
          <p:cNvPicPr>
            <a:picLocks noChangeAspect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611188" y="4508500"/>
            <a:ext cx="2808287" cy="2108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07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07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74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Rot="1" noChangeArrowheads="1"/>
          </p:cNvSpPr>
          <p:nvPr>
            <p:ph type="title"/>
          </p:nvPr>
        </p:nvSpPr>
        <p:spPr>
          <a:xfrm>
            <a:off x="323850" y="115888"/>
            <a:ext cx="8540750" cy="1143000"/>
          </a:xfrm>
        </p:spPr>
        <p:txBody>
          <a:bodyPr/>
          <a:lstStyle/>
          <a:p>
            <a:pPr eaLnBrk="1" hangingPunct="1">
              <a:defRPr/>
            </a:pPr>
            <a:r>
              <a:rPr lang="ru-RU" sz="4800" b="1" smtClean="0">
                <a:solidFill>
                  <a:srgbClr val="FFFF00"/>
                </a:solidFill>
              </a:rPr>
              <a:t>Цели урока:</a:t>
            </a:r>
          </a:p>
        </p:txBody>
      </p:sp>
      <p:sp>
        <p:nvSpPr>
          <p:cNvPr id="11272" name="Rectangle 8"/>
          <p:cNvSpPr>
            <a:spLocks noGrp="1" noRot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buFont typeface="Arial" charset="0"/>
              <a:buChar char="►"/>
              <a:defRPr/>
            </a:pPr>
            <a:r>
              <a:rPr lang="ru-RU" b="1" smtClean="0">
                <a:solidFill>
                  <a:srgbClr val="FFFF00"/>
                </a:solidFill>
              </a:rPr>
              <a:t>Познакомиться с положением России  в начале XXI века;</a:t>
            </a:r>
          </a:p>
          <a:p>
            <a:pPr eaLnBrk="1" hangingPunct="1">
              <a:buFont typeface="Arial" charset="0"/>
              <a:buChar char="►"/>
              <a:defRPr/>
            </a:pPr>
            <a:r>
              <a:rPr lang="ru-RU" b="1" smtClean="0">
                <a:solidFill>
                  <a:srgbClr val="FFFF00"/>
                </a:solidFill>
              </a:rPr>
              <a:t>Познакомиться с реформами, проводимыми в данный период времени;</a:t>
            </a:r>
          </a:p>
          <a:p>
            <a:pPr eaLnBrk="1" hangingPunct="1">
              <a:buFont typeface="Arial" charset="0"/>
              <a:buChar char="►"/>
              <a:defRPr/>
            </a:pPr>
            <a:r>
              <a:rPr lang="ru-RU" b="1" smtClean="0">
                <a:solidFill>
                  <a:srgbClr val="FFFF00"/>
                </a:solidFill>
              </a:rPr>
              <a:t>Выяснить, как походили выборы в Государственную думу и президентские выборы.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" dur="1000"/>
                                        <p:tgtEl>
                                          <p:spTgt spid="112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1127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500"/>
                                        <p:tgtEl>
                                          <p:spTgt spid="1127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2" dur="500"/>
                                        <p:tgtEl>
                                          <p:spTgt spid="1127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266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8" name="Rectangle 10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ru-RU" b="1" smtClean="0">
                <a:solidFill>
                  <a:srgbClr val="FFFF00"/>
                </a:solidFill>
              </a:rPr>
              <a:t>План урока:</a:t>
            </a:r>
          </a:p>
        </p:txBody>
      </p:sp>
      <p:sp>
        <p:nvSpPr>
          <p:cNvPr id="12291" name="Rectangle 3"/>
          <p:cNvSpPr>
            <a:spLocks noGrp="1" noRot="1" noChangeArrowheads="1"/>
          </p:cNvSpPr>
          <p:nvPr>
            <p:ph type="body" idx="1"/>
          </p:nvPr>
        </p:nvSpPr>
        <p:spPr/>
        <p:txBody>
          <a:bodyPr/>
          <a:lstStyle/>
          <a:p>
            <a:pPr marL="609600" indent="-609600" eaLnBrk="1" hangingPunct="1">
              <a:buFont typeface="Arial" charset="0"/>
              <a:buAutoNum type="arabicPeriod"/>
              <a:defRPr/>
            </a:pPr>
            <a:r>
              <a:rPr lang="ru-RU" sz="2800" b="1" smtClean="0">
                <a:solidFill>
                  <a:srgbClr val="FFFF00"/>
                </a:solidFill>
                <a:latin typeface="Times New Roman" pitchFamily="18" charset="0"/>
              </a:rPr>
              <a:t>Президент России В.В. Путин</a:t>
            </a:r>
          </a:p>
          <a:p>
            <a:pPr marL="609600" indent="-609600" eaLnBrk="1" hangingPunct="1">
              <a:buFont typeface="Arial" charset="0"/>
              <a:buAutoNum type="arabicPeriod"/>
              <a:defRPr/>
            </a:pPr>
            <a:r>
              <a:rPr lang="ru-RU" sz="2800" b="1" smtClean="0">
                <a:solidFill>
                  <a:srgbClr val="FFFF00"/>
                </a:solidFill>
                <a:latin typeface="Times New Roman" pitchFamily="18" charset="0"/>
              </a:rPr>
              <a:t>Политические реформы.</a:t>
            </a:r>
          </a:p>
          <a:p>
            <a:pPr marL="609600" indent="-609600" eaLnBrk="1" hangingPunct="1">
              <a:buFont typeface="Arial" charset="0"/>
              <a:buAutoNum type="arabicPeriod"/>
              <a:defRPr/>
            </a:pPr>
            <a:r>
              <a:rPr lang="ru-RU" sz="2800" b="1" smtClean="0">
                <a:solidFill>
                  <a:srgbClr val="FFFF00"/>
                </a:solidFill>
                <a:latin typeface="Times New Roman" pitchFamily="18" charset="0"/>
              </a:rPr>
              <a:t>Новые государственные символы России.</a:t>
            </a:r>
          </a:p>
          <a:p>
            <a:pPr marL="609600" indent="-609600" eaLnBrk="1" hangingPunct="1">
              <a:buFont typeface="Arial" charset="0"/>
              <a:buAutoNum type="arabicPeriod"/>
              <a:defRPr/>
            </a:pPr>
            <a:r>
              <a:rPr lang="ru-RU" sz="2800" b="1" smtClean="0">
                <a:solidFill>
                  <a:srgbClr val="FFFF00"/>
                </a:solidFill>
                <a:latin typeface="Times New Roman" pitchFamily="18" charset="0"/>
              </a:rPr>
              <a:t>Экономические реформы.</a:t>
            </a:r>
          </a:p>
          <a:p>
            <a:pPr marL="609600" indent="-609600" eaLnBrk="1" hangingPunct="1">
              <a:buFont typeface="Arial" charset="0"/>
              <a:buAutoNum type="arabicPeriod"/>
              <a:defRPr/>
            </a:pPr>
            <a:r>
              <a:rPr lang="ru-RU" sz="2800" b="1" smtClean="0">
                <a:solidFill>
                  <a:srgbClr val="FFFF00"/>
                </a:solidFill>
                <a:latin typeface="Times New Roman" pitchFamily="18" charset="0"/>
              </a:rPr>
              <a:t>Усиление борьбы с терроризмом.</a:t>
            </a:r>
          </a:p>
          <a:p>
            <a:pPr marL="609600" indent="-609600" eaLnBrk="1" hangingPunct="1">
              <a:buFont typeface="Arial" charset="0"/>
              <a:buAutoNum type="arabicPeriod"/>
              <a:defRPr/>
            </a:pPr>
            <a:r>
              <a:rPr lang="ru-RU" sz="2800" b="1" smtClean="0">
                <a:solidFill>
                  <a:srgbClr val="FFFF00"/>
                </a:solidFill>
                <a:latin typeface="Times New Roman" pitchFamily="18" charset="0"/>
              </a:rPr>
              <a:t>Разработка новой внешнеполитической стратегии.</a:t>
            </a:r>
          </a:p>
          <a:p>
            <a:pPr marL="609600" indent="-609600" eaLnBrk="1" hangingPunct="1">
              <a:buFont typeface="Arial" charset="0"/>
              <a:buAutoNum type="arabicPeriod"/>
              <a:defRPr/>
            </a:pPr>
            <a:r>
              <a:rPr lang="ru-RU" sz="2800" b="1" smtClean="0">
                <a:solidFill>
                  <a:srgbClr val="FFFF00"/>
                </a:solidFill>
                <a:latin typeface="Times New Roman" pitchFamily="18" charset="0"/>
              </a:rPr>
              <a:t>Выборы 2003- 2004 гг.</a:t>
            </a:r>
          </a:p>
          <a:p>
            <a:pPr marL="609600" indent="-609600" eaLnBrk="1" hangingPunct="1">
              <a:buFont typeface="Arial" charset="0"/>
              <a:buAutoNum type="arabicPeriod"/>
              <a:defRPr/>
            </a:pPr>
            <a:r>
              <a:rPr lang="ru-RU" sz="2800" b="1" smtClean="0">
                <a:solidFill>
                  <a:srgbClr val="FFFF00"/>
                </a:solidFill>
                <a:latin typeface="Times New Roman" pitchFamily="18" charset="0"/>
              </a:rPr>
              <a:t>Президентские выборы 2008 года. </a:t>
            </a:r>
          </a:p>
          <a:p>
            <a:pPr marL="609600" indent="-609600" eaLnBrk="1" hangingPunct="1">
              <a:buFont typeface="Arial" charset="0"/>
              <a:buChar char="►"/>
              <a:defRPr/>
            </a:pPr>
            <a:endParaRPr lang="ru-RU" sz="2800" b="1" smtClean="0">
              <a:solidFill>
                <a:srgbClr val="FFFF00"/>
              </a:solidFill>
              <a:latin typeface="Times New Roman" pitchFamily="18" charset="0"/>
            </a:endParaRPr>
          </a:p>
          <a:p>
            <a:pPr marL="609600" indent="-609600" eaLnBrk="1" hangingPunct="1">
              <a:buFont typeface="Arial" charset="0"/>
              <a:buNone/>
              <a:defRPr/>
            </a:pPr>
            <a:endParaRPr lang="ru-RU" sz="2800" b="1" smtClean="0">
              <a:solidFill>
                <a:srgbClr val="FFFF00"/>
              </a:solidFill>
              <a:latin typeface="Times New Roman" pitchFamily="18" charset="0"/>
            </a:endParaRPr>
          </a:p>
          <a:p>
            <a:pPr marL="609600" indent="-609600" eaLnBrk="1" hangingPunct="1">
              <a:buFont typeface="Arial" charset="0"/>
              <a:buNone/>
              <a:defRPr/>
            </a:pPr>
            <a:endParaRPr lang="ru-RU" sz="2400" smtClean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out)">
                                      <p:cBhvr>
                                        <p:cTn id="7" dur="1000"/>
                                        <p:tgtEl>
                                          <p:spTgt spid="122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22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22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22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229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229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229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229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229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229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229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1229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229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1229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1229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229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1229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1229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1229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1229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1229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1229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1229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1229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1229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298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21" name="Rectangle 9"/>
          <p:cNvSpPr>
            <a:spLocks noGrp="1" noRot="1" noChangeArrowheads="1"/>
          </p:cNvSpPr>
          <p:nvPr>
            <p:ph type="body" sz="half" idx="2"/>
          </p:nvPr>
        </p:nvSpPr>
        <p:spPr>
          <a:xfrm>
            <a:off x="3924300" y="1484313"/>
            <a:ext cx="5040313" cy="5040312"/>
          </a:xfrm>
        </p:spPr>
        <p:txBody>
          <a:bodyPr/>
          <a:lstStyle/>
          <a:p>
            <a:pPr eaLnBrk="1" hangingPunct="1">
              <a:lnSpc>
                <a:spcPct val="80000"/>
              </a:lnSpc>
              <a:buFont typeface="Arial" charset="0"/>
              <a:buChar char="►"/>
              <a:defRPr/>
            </a:pPr>
            <a:r>
              <a:rPr lang="ru-RU" sz="2400" b="1" smtClean="0">
                <a:latin typeface="Times New Roman" pitchFamily="18" charset="0"/>
              </a:rPr>
              <a:t>Родился 7  октября 1952 года.</a:t>
            </a:r>
          </a:p>
          <a:p>
            <a:pPr eaLnBrk="1" hangingPunct="1">
              <a:lnSpc>
                <a:spcPct val="80000"/>
              </a:lnSpc>
              <a:buFont typeface="Arial" charset="0"/>
              <a:buChar char="►"/>
              <a:defRPr/>
            </a:pPr>
            <a:r>
              <a:rPr lang="ru-RU" sz="2400" b="1" smtClean="0">
                <a:latin typeface="Times New Roman" pitchFamily="18" charset="0"/>
              </a:rPr>
              <a:t>Окончил юридический факультет Ленинградского государственного университета</a:t>
            </a:r>
          </a:p>
          <a:p>
            <a:pPr eaLnBrk="1" hangingPunct="1">
              <a:lnSpc>
                <a:spcPct val="80000"/>
              </a:lnSpc>
              <a:buFont typeface="Arial" charset="0"/>
              <a:buChar char="►"/>
              <a:defRPr/>
            </a:pPr>
            <a:r>
              <a:rPr lang="ru-RU" sz="2400" b="1" smtClean="0">
                <a:latin typeface="Times New Roman" pitchFamily="18" charset="0"/>
              </a:rPr>
              <a:t>С 1975 по 1991 г. – служил в органах государственной безопасности.</a:t>
            </a:r>
          </a:p>
          <a:p>
            <a:pPr eaLnBrk="1" hangingPunct="1">
              <a:lnSpc>
                <a:spcPct val="80000"/>
              </a:lnSpc>
              <a:buFont typeface="Arial" charset="0"/>
              <a:buChar char="►"/>
              <a:defRPr/>
            </a:pPr>
            <a:r>
              <a:rPr lang="ru-RU" sz="2400" b="1" smtClean="0">
                <a:latin typeface="Times New Roman" pitchFamily="18" charset="0"/>
              </a:rPr>
              <a:t>  1991 по 1996 г. – мэр Санкт – Петербурга</a:t>
            </a:r>
          </a:p>
          <a:p>
            <a:pPr eaLnBrk="1" hangingPunct="1">
              <a:lnSpc>
                <a:spcPct val="80000"/>
              </a:lnSpc>
              <a:buFont typeface="Arial" charset="0"/>
              <a:buChar char="►"/>
              <a:defRPr/>
            </a:pPr>
            <a:r>
              <a:rPr lang="ru-RU" sz="2400" b="1" smtClean="0">
                <a:latin typeface="Times New Roman" pitchFamily="18" charset="0"/>
              </a:rPr>
              <a:t>В 1998 году – назначен директором ФСБ</a:t>
            </a:r>
          </a:p>
          <a:p>
            <a:pPr eaLnBrk="1" hangingPunct="1">
              <a:lnSpc>
                <a:spcPct val="80000"/>
              </a:lnSpc>
              <a:buFont typeface="Arial" charset="0"/>
              <a:buChar char="►"/>
              <a:defRPr/>
            </a:pPr>
            <a:r>
              <a:rPr lang="ru-RU" sz="2400" b="1" smtClean="0">
                <a:latin typeface="Times New Roman" pitchFamily="18" charset="0"/>
              </a:rPr>
              <a:t>26 марта 2000 года – становится вторым Президентом России</a:t>
            </a:r>
          </a:p>
          <a:p>
            <a:pPr eaLnBrk="1" hangingPunct="1">
              <a:lnSpc>
                <a:spcPct val="80000"/>
              </a:lnSpc>
              <a:buFont typeface="Arial" charset="0"/>
              <a:buChar char="►"/>
              <a:defRPr/>
            </a:pPr>
            <a:r>
              <a:rPr lang="ru-RU" sz="2400" b="1" smtClean="0">
                <a:latin typeface="Times New Roman" pitchFamily="18" charset="0"/>
              </a:rPr>
              <a:t>В 2004 году избирается Президентом на второй срок</a:t>
            </a:r>
          </a:p>
          <a:p>
            <a:pPr eaLnBrk="1" hangingPunct="1">
              <a:lnSpc>
                <a:spcPct val="80000"/>
              </a:lnSpc>
              <a:buFont typeface="Arial" charset="0"/>
              <a:buNone/>
              <a:defRPr/>
            </a:pPr>
            <a:endParaRPr lang="ru-RU" sz="2400" b="1" smtClean="0">
              <a:latin typeface="Times New Roman" pitchFamily="18" charset="0"/>
            </a:endParaRPr>
          </a:p>
        </p:txBody>
      </p:sp>
      <p:pic>
        <p:nvPicPr>
          <p:cNvPr id="9219" name="Рисунок 2" descr="putin0001.jpg"/>
          <p:cNvPicPr>
            <a:picLocks noChangeAspect="1"/>
          </p:cNvPicPr>
          <p:nvPr>
            <p:ph type="body" sz="half"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395288" y="1628775"/>
            <a:ext cx="2995612" cy="4038600"/>
          </a:xfrm>
          <a:noFill/>
          <a:ln>
            <a:solidFill>
              <a:srgbClr val="002060"/>
            </a:solidFill>
          </a:ln>
        </p:spPr>
      </p:pic>
      <p:sp>
        <p:nvSpPr>
          <p:cNvPr id="9220" name="AutoShape 13"/>
          <p:cNvSpPr>
            <a:spLocks noChangeArrowheads="1"/>
          </p:cNvSpPr>
          <p:nvPr/>
        </p:nvSpPr>
        <p:spPr bwMode="auto">
          <a:xfrm>
            <a:off x="250825" y="5661025"/>
            <a:ext cx="3313113" cy="649288"/>
          </a:xfrm>
          <a:prstGeom prst="roundRect">
            <a:avLst>
              <a:gd name="adj" fmla="val 16667"/>
            </a:avLst>
          </a:prstGeom>
          <a:solidFill>
            <a:srgbClr val="FFCC99"/>
          </a:solidFill>
          <a:ln w="22225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ru-RU" sz="2400" b="1">
                <a:solidFill>
                  <a:srgbClr val="000000"/>
                </a:solidFill>
              </a:rPr>
              <a:t>В.В. Путин</a:t>
            </a:r>
          </a:p>
        </p:txBody>
      </p:sp>
      <p:sp>
        <p:nvSpPr>
          <p:cNvPr id="9221" name="AutoShape 15"/>
          <p:cNvSpPr>
            <a:spLocks noChangeArrowheads="1"/>
          </p:cNvSpPr>
          <p:nvPr>
            <p:ph type="title"/>
          </p:nvPr>
        </p:nvSpPr>
        <p:spPr>
          <a:prstGeom prst="roundRect">
            <a:avLst>
              <a:gd name="adj" fmla="val 16667"/>
            </a:avLst>
          </a:prstGeom>
          <a:solidFill>
            <a:srgbClr val="FFFF99"/>
          </a:solidFill>
          <a:ln w="31750" cap="flat">
            <a:solidFill>
              <a:srgbClr val="000000"/>
            </a:solidFill>
            <a:round/>
          </a:ln>
        </p:spPr>
        <p:txBody>
          <a:bodyPr/>
          <a:lstStyle/>
          <a:p>
            <a:pPr eaLnBrk="1" hangingPunct="1"/>
            <a:r>
              <a:rPr lang="ru-RU" sz="3600" b="1" smtClean="0">
                <a:solidFill>
                  <a:srgbClr val="000000"/>
                </a:solidFill>
                <a:effectLst/>
              </a:rPr>
              <a:t>Президент России – В.В. Путин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8" descr="Картинка 1 из 7152">
            <a:hlinkClick r:id="rId2"/>
          </p:cNvPr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1557338"/>
            <a:ext cx="4321175" cy="4165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243" name="AutoShape 9"/>
          <p:cNvSpPr>
            <a:spLocks noChangeArrowheads="1"/>
          </p:cNvSpPr>
          <p:nvPr/>
        </p:nvSpPr>
        <p:spPr bwMode="auto">
          <a:xfrm>
            <a:off x="0" y="4868863"/>
            <a:ext cx="4356100" cy="1584325"/>
          </a:xfrm>
          <a:prstGeom prst="roundRect">
            <a:avLst>
              <a:gd name="adj" fmla="val 16667"/>
            </a:avLst>
          </a:prstGeom>
          <a:solidFill>
            <a:srgbClr val="FFCC99"/>
          </a:solidFill>
          <a:ln w="22225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ru-RU" sz="2400" b="1">
                <a:solidFill>
                  <a:srgbClr val="000000"/>
                </a:solidFill>
              </a:rPr>
              <a:t>Инаугурация  В. Путина</a:t>
            </a:r>
          </a:p>
          <a:p>
            <a:pPr algn="ctr"/>
            <a:r>
              <a:rPr lang="ru-RU" sz="2400" b="1">
                <a:solidFill>
                  <a:srgbClr val="000000"/>
                </a:solidFill>
              </a:rPr>
              <a:t>7 мая 2000 г.</a:t>
            </a:r>
          </a:p>
        </p:txBody>
      </p:sp>
      <p:sp>
        <p:nvSpPr>
          <p:cNvPr id="10244" name="AutoShape 11"/>
          <p:cNvSpPr>
            <a:spLocks noChangeArrowheads="1"/>
          </p:cNvSpPr>
          <p:nvPr/>
        </p:nvSpPr>
        <p:spPr bwMode="auto">
          <a:xfrm>
            <a:off x="179388" y="188913"/>
            <a:ext cx="8785225" cy="1223962"/>
          </a:xfrm>
          <a:prstGeom prst="roundRect">
            <a:avLst>
              <a:gd name="adj" fmla="val 16667"/>
            </a:avLst>
          </a:prstGeom>
          <a:solidFill>
            <a:srgbClr val="FFFF99"/>
          </a:solidFill>
          <a:ln w="3175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ru-RU" sz="3600" b="1">
                <a:solidFill>
                  <a:srgbClr val="000000"/>
                </a:solidFill>
              </a:rPr>
              <a:t>Владимир Владимирович Путин</a:t>
            </a:r>
          </a:p>
        </p:txBody>
      </p:sp>
      <p:pic>
        <p:nvPicPr>
          <p:cNvPr id="10245" name="Picture 13" descr="Картинка 2 из 7152">
            <a:hlinkClick r:id="rId4"/>
          </p:cNvPr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4572000" y="1557338"/>
            <a:ext cx="4248150" cy="2406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46" name="Picture 15" descr="Картинка 27 из 7152">
            <a:hlinkClick r:id="rId6"/>
          </p:cNvPr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4572000" y="4076700"/>
            <a:ext cx="4248150" cy="2667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AutoShape 4"/>
          <p:cNvSpPr>
            <a:spLocks noChangeArrowheads="1"/>
          </p:cNvSpPr>
          <p:nvPr>
            <p:ph type="title"/>
          </p:nvPr>
        </p:nvSpPr>
        <p:spPr>
          <a:prstGeom prst="roundRect">
            <a:avLst>
              <a:gd name="adj" fmla="val 16667"/>
            </a:avLst>
          </a:prstGeom>
          <a:solidFill>
            <a:srgbClr val="FFFF99"/>
          </a:solidFill>
          <a:ln w="31750" cap="flat">
            <a:solidFill>
              <a:srgbClr val="000000"/>
            </a:solidFill>
            <a:round/>
          </a:ln>
        </p:spPr>
        <p:txBody>
          <a:bodyPr/>
          <a:lstStyle/>
          <a:p>
            <a:pPr eaLnBrk="1" hangingPunct="1"/>
            <a:r>
              <a:rPr lang="ru-RU" sz="3600" b="1" smtClean="0">
                <a:solidFill>
                  <a:srgbClr val="000000"/>
                </a:solidFill>
                <a:effectLst/>
              </a:rPr>
              <a:t>Президент России – В.В. Путин</a:t>
            </a:r>
          </a:p>
        </p:txBody>
      </p:sp>
      <p:sp>
        <p:nvSpPr>
          <p:cNvPr id="56326" name="Rectangle 6"/>
          <p:cNvSpPr>
            <a:spLocks noGrp="1" noRot="1" noChangeArrowheads="1"/>
          </p:cNvSpPr>
          <p:nvPr>
            <p:ph type="body" sz="half" idx="2"/>
          </p:nvPr>
        </p:nvSpPr>
        <p:spPr>
          <a:xfrm>
            <a:off x="4067175" y="1600200"/>
            <a:ext cx="4826000" cy="4924425"/>
          </a:xfrm>
        </p:spPr>
        <p:txBody>
          <a:bodyPr/>
          <a:lstStyle/>
          <a:p>
            <a:pPr eaLnBrk="1" hangingPunct="1">
              <a:buFont typeface="Arial" charset="0"/>
              <a:buNone/>
              <a:defRPr/>
            </a:pPr>
            <a:r>
              <a:rPr lang="ru-RU" sz="3200" b="1" smtClean="0"/>
              <a:t>Главой правительства Российской Федерации был утверждён М. Касьянов – первый вице – премьер в правительстве Путина.</a:t>
            </a:r>
          </a:p>
        </p:txBody>
      </p:sp>
      <p:pic>
        <p:nvPicPr>
          <p:cNvPr id="11268" name="Рисунок 2" descr="1563.jpg"/>
          <p:cNvPicPr>
            <a:picLocks noChangeAspect="1"/>
          </p:cNvPicPr>
          <p:nvPr>
            <p:ph type="body" sz="half"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323850" y="1519238"/>
            <a:ext cx="3395663" cy="5005387"/>
          </a:xfrm>
          <a:noFill/>
          <a:ln>
            <a:solidFill>
              <a:srgbClr val="002060"/>
            </a:solidFill>
          </a:ln>
        </p:spPr>
      </p:pic>
      <p:sp>
        <p:nvSpPr>
          <p:cNvPr id="11269" name="AutoShape 8"/>
          <p:cNvSpPr>
            <a:spLocks noChangeArrowheads="1"/>
          </p:cNvSpPr>
          <p:nvPr/>
        </p:nvSpPr>
        <p:spPr bwMode="auto">
          <a:xfrm>
            <a:off x="0" y="5273675"/>
            <a:ext cx="4356100" cy="1584325"/>
          </a:xfrm>
          <a:prstGeom prst="roundRect">
            <a:avLst>
              <a:gd name="adj" fmla="val 16667"/>
            </a:avLst>
          </a:prstGeom>
          <a:solidFill>
            <a:srgbClr val="FFCC99"/>
          </a:solidFill>
          <a:ln w="22225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ru-RU" sz="2400" b="1">
                <a:solidFill>
                  <a:srgbClr val="000000"/>
                </a:solidFill>
              </a:rPr>
              <a:t>М.Касьянов.</a:t>
            </a:r>
          </a:p>
          <a:p>
            <a:pPr algn="ctr"/>
            <a:r>
              <a:rPr lang="ru-RU" sz="2400" b="1">
                <a:solidFill>
                  <a:srgbClr val="000000"/>
                </a:solidFill>
              </a:rPr>
              <a:t>Премьер-министр РФ </a:t>
            </a:r>
          </a:p>
          <a:p>
            <a:pPr algn="ctr"/>
            <a:r>
              <a:rPr lang="ru-RU" sz="2400" b="1">
                <a:solidFill>
                  <a:srgbClr val="000000"/>
                </a:solidFill>
              </a:rPr>
              <a:t>в 2000-2004 гг.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7" name="AutoShape 4"/>
          <p:cNvSpPr>
            <a:spLocks noChangeArrowheads="1"/>
          </p:cNvSpPr>
          <p:nvPr>
            <p:ph type="title" idx="4294967295"/>
          </p:nvPr>
        </p:nvSpPr>
        <p:spPr>
          <a:xfrm>
            <a:off x="755650" y="188913"/>
            <a:ext cx="8001000" cy="1143000"/>
          </a:xfrm>
          <a:prstGeom prst="roundRect">
            <a:avLst>
              <a:gd name="adj" fmla="val 16667"/>
            </a:avLst>
          </a:prstGeom>
          <a:solidFill>
            <a:srgbClr val="FFFF99"/>
          </a:solidFill>
          <a:ln w="31750" cap="flat">
            <a:solidFill>
              <a:srgbClr val="000000"/>
            </a:solidFill>
            <a:round/>
          </a:ln>
        </p:spPr>
        <p:txBody>
          <a:bodyPr/>
          <a:lstStyle/>
          <a:p>
            <a:pPr eaLnBrk="1" hangingPunct="1"/>
            <a:r>
              <a:rPr lang="ru-RU" sz="3600" b="1" smtClean="0">
                <a:solidFill>
                  <a:srgbClr val="000000"/>
                </a:solidFill>
                <a:effectLst/>
              </a:rPr>
              <a:t>Президент России – В.В. Путин</a:t>
            </a:r>
          </a:p>
        </p:txBody>
      </p:sp>
      <p:graphicFrame>
        <p:nvGraphicFramePr>
          <p:cNvPr id="1026" name="Object 8"/>
          <p:cNvGraphicFramePr>
            <a:graphicFrameLocks noChangeAspect="1"/>
          </p:cNvGraphicFramePr>
          <p:nvPr/>
        </p:nvGraphicFramePr>
        <p:xfrm>
          <a:off x="250825" y="1387475"/>
          <a:ext cx="8893175" cy="4781550"/>
        </p:xfrm>
        <a:graphic>
          <a:graphicData uri="http://schemas.openxmlformats.org/presentationml/2006/ole">
            <p:oleObj spid="_x0000_s1026" name="Диаграмма" r:id="rId3" imgW="7134149" imgH="4067251" progId="MSGraph.Chart.8">
              <p:embed followColorScheme="full"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0494" name="Group 78"/>
          <p:cNvGraphicFramePr>
            <a:graphicFrameLocks noGrp="1"/>
          </p:cNvGraphicFramePr>
          <p:nvPr>
            <p:ph idx="1"/>
          </p:nvPr>
        </p:nvGraphicFramePr>
        <p:xfrm>
          <a:off x="395288" y="1125538"/>
          <a:ext cx="8748712" cy="5480050"/>
        </p:xfrm>
        <a:graphic>
          <a:graphicData uri="http://schemas.openxmlformats.org/drawingml/2006/table">
            <a:tbl>
              <a:tblPr/>
              <a:tblGrid>
                <a:gridCol w="547687"/>
                <a:gridCol w="3827463"/>
                <a:gridCol w="2187575"/>
                <a:gridCol w="2185987"/>
              </a:tblGrid>
              <a:tr h="676275"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bg1"/>
                        </a:buClr>
                        <a:buSzPct val="80000"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  <a:cs typeface="Arial" charset="0"/>
                        </a:rPr>
                        <a:t> </a:t>
                      </a:r>
                      <a:endParaRPr kumimoji="0" 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imes New Roman" pitchFamily="18" charset="0"/>
                      </a:endParaRPr>
                    </a:p>
                  </a:txBody>
                  <a:tcPr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bg1"/>
                        </a:buClr>
                        <a:buSzPct val="80000"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  <a:cs typeface="Arial" charset="0"/>
                        </a:rPr>
                        <a:t>кандидаты</a:t>
                      </a:r>
                      <a:endParaRPr kumimoji="0" lang="en-US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imes New Roman" pitchFamily="18" charset="0"/>
                      </a:endParaRPr>
                    </a:p>
                  </a:txBody>
                  <a:tcPr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bg1"/>
                        </a:buClr>
                        <a:buSzPct val="80000"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  <a:cs typeface="Arial" charset="0"/>
                        </a:rPr>
                        <a:t>Число </a:t>
                      </a:r>
                      <a:br>
                        <a:rPr kumimoji="0" lang="en-US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  <a:cs typeface="Arial" charset="0"/>
                        </a:rPr>
                      </a:br>
                      <a:r>
                        <a:rPr kumimoji="0" lang="en-US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  <a:cs typeface="Arial" charset="0"/>
                        </a:rPr>
                        <a:t>голосов "За" </a:t>
                      </a:r>
                      <a:endParaRPr kumimoji="0" lang="en-US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imes New Roman" pitchFamily="18" charset="0"/>
                      </a:endParaRPr>
                    </a:p>
                  </a:txBody>
                  <a:tcPr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bg1"/>
                        </a:buClr>
                        <a:buSzPct val="80000"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%% </a:t>
                      </a:r>
                      <a:endParaRPr kumimoji="0" lang="en-US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imes New Roman" pitchFamily="18" charset="0"/>
                      </a:endParaRPr>
                    </a:p>
                  </a:txBody>
                  <a:tcPr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77850"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bg1"/>
                        </a:buClr>
                        <a:buSzPct val="80000"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  <a:cs typeface="Arial" charset="0"/>
                        </a:rPr>
                        <a:t>1 </a:t>
                      </a:r>
                      <a:endParaRPr kumimoji="0" 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imes New Roman" pitchFamily="18" charset="0"/>
                      </a:endParaRPr>
                    </a:p>
                  </a:txBody>
                  <a:tcPr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bg1"/>
                        </a:buClr>
                        <a:buSzPct val="80000"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  <a:cs typeface="Arial" charset="0"/>
                        </a:rPr>
                        <a:t>Путин Владимир Владимирович </a:t>
                      </a:r>
                      <a:endParaRPr kumimoji="0" lang="en-US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imes New Roman" pitchFamily="18" charset="0"/>
                      </a:endParaRPr>
                    </a:p>
                  </a:txBody>
                  <a:tcPr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bg1"/>
                        </a:buClr>
                        <a:buSzPct val="80000"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  <a:cs typeface="Arial" charset="0"/>
                        </a:rPr>
                        <a:t>39740434 </a:t>
                      </a:r>
                      <a:endParaRPr kumimoji="0" lang="en-US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imes New Roman" pitchFamily="18" charset="0"/>
                      </a:endParaRPr>
                    </a:p>
                  </a:txBody>
                  <a:tcPr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bg1"/>
                        </a:buClr>
                        <a:buSzPct val="80000"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  <a:cs typeface="Arial" charset="0"/>
                        </a:rPr>
                        <a:t>53, 44 </a:t>
                      </a:r>
                      <a:endParaRPr kumimoji="0" lang="en-US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imes New Roman" pitchFamily="18" charset="0"/>
                      </a:endParaRPr>
                    </a:p>
                  </a:txBody>
                  <a:tcPr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68288"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bg1"/>
                        </a:buClr>
                        <a:buSzPct val="80000"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  <a:cs typeface="Arial" charset="0"/>
                        </a:rPr>
                        <a:t>2 </a:t>
                      </a:r>
                      <a:endParaRPr kumimoji="0" 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imes New Roman" pitchFamily="18" charset="0"/>
                      </a:endParaRPr>
                    </a:p>
                  </a:txBody>
                  <a:tcPr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bg1"/>
                        </a:buClr>
                        <a:buSzPct val="80000"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  <a:cs typeface="Arial" charset="0"/>
                        </a:rPr>
                        <a:t>Зюганов Геннадий Андреевич </a:t>
                      </a:r>
                      <a:endParaRPr kumimoji="0" lang="en-US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imes New Roman" pitchFamily="18" charset="0"/>
                      </a:endParaRPr>
                    </a:p>
                  </a:txBody>
                  <a:tcPr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bg1"/>
                        </a:buClr>
                        <a:buSzPct val="80000"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  <a:cs typeface="Arial" charset="0"/>
                        </a:rPr>
                        <a:t>21928471</a:t>
                      </a:r>
                      <a:endParaRPr kumimoji="0" lang="en-US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imes New Roman" pitchFamily="18" charset="0"/>
                      </a:endParaRPr>
                    </a:p>
                  </a:txBody>
                  <a:tcPr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bg1"/>
                        </a:buClr>
                        <a:buSzPct val="80000"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  <a:cs typeface="Arial" charset="0"/>
                        </a:rPr>
                        <a:t>29,48</a:t>
                      </a:r>
                      <a:endParaRPr kumimoji="0" lang="en-US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imes New Roman" pitchFamily="18" charset="0"/>
                      </a:endParaRPr>
                    </a:p>
                  </a:txBody>
                  <a:tcPr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31800"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bg1"/>
                        </a:buClr>
                        <a:buSzPct val="80000"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  <a:cs typeface="Arial" charset="0"/>
                        </a:rPr>
                        <a:t>3</a:t>
                      </a:r>
                      <a:endParaRPr kumimoji="0" 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imes New Roman" pitchFamily="18" charset="0"/>
                      </a:endParaRPr>
                    </a:p>
                  </a:txBody>
                  <a:tcPr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bg1"/>
                        </a:buClr>
                        <a:buSzPct val="80000"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  <a:cs typeface="Arial" charset="0"/>
                        </a:rPr>
                        <a:t>Явлинский Григорий Алексеевич </a:t>
                      </a:r>
                      <a:endParaRPr kumimoji="0" lang="en-US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imes New Roman" pitchFamily="18" charset="0"/>
                      </a:endParaRPr>
                    </a:p>
                  </a:txBody>
                  <a:tcPr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bg1"/>
                        </a:buClr>
                        <a:buSzPct val="80000"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  <a:cs typeface="Arial" charset="0"/>
                        </a:rPr>
                        <a:t>4351452</a:t>
                      </a:r>
                      <a:endParaRPr kumimoji="0" lang="en-US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imes New Roman" pitchFamily="18" charset="0"/>
                      </a:endParaRPr>
                    </a:p>
                  </a:txBody>
                  <a:tcPr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bg1"/>
                        </a:buClr>
                        <a:buSzPct val="80000"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  <a:cs typeface="Arial" charset="0"/>
                        </a:rPr>
                        <a:t>5,85</a:t>
                      </a:r>
                      <a:endParaRPr kumimoji="0" lang="en-US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imes New Roman" pitchFamily="18" charset="0"/>
                      </a:endParaRPr>
                    </a:p>
                  </a:txBody>
                  <a:tcPr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31800"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bg1"/>
                        </a:buClr>
                        <a:buSzPct val="80000"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  <a:cs typeface="Arial" charset="0"/>
                        </a:rPr>
                        <a:t>4</a:t>
                      </a:r>
                      <a:endParaRPr kumimoji="0" 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imes New Roman" pitchFamily="18" charset="0"/>
                      </a:endParaRPr>
                    </a:p>
                  </a:txBody>
                  <a:tcPr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bg1"/>
                        </a:buClr>
                        <a:buSzPct val="80000"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  <a:cs typeface="Arial" charset="0"/>
                        </a:rPr>
                        <a:t>Жириновский Владимир Вольфович </a:t>
                      </a:r>
                      <a:endParaRPr kumimoji="0" lang="en-US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imes New Roman" pitchFamily="18" charset="0"/>
                      </a:endParaRPr>
                    </a:p>
                  </a:txBody>
                  <a:tcPr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bg1"/>
                        </a:buClr>
                        <a:buSzPct val="80000"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  <a:cs typeface="Arial" charset="0"/>
                        </a:rPr>
                        <a:t>2026513</a:t>
                      </a:r>
                      <a:endParaRPr kumimoji="0" lang="en-US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imes New Roman" pitchFamily="18" charset="0"/>
                      </a:endParaRPr>
                    </a:p>
                  </a:txBody>
                  <a:tcPr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bg1"/>
                        </a:buClr>
                        <a:buSzPct val="80000"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  <a:cs typeface="Arial" charset="0"/>
                        </a:rPr>
                        <a:t>2,72</a:t>
                      </a:r>
                      <a:endParaRPr kumimoji="0" lang="en-US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imes New Roman" pitchFamily="18" charset="0"/>
                      </a:endParaRPr>
                    </a:p>
                  </a:txBody>
                  <a:tcPr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31800"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bg1"/>
                        </a:buClr>
                        <a:buSzPct val="80000"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  <a:cs typeface="Arial" charset="0"/>
                        </a:rPr>
                        <a:t>5</a:t>
                      </a:r>
                      <a:endParaRPr kumimoji="0" 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imes New Roman" pitchFamily="18" charset="0"/>
                      </a:endParaRPr>
                    </a:p>
                  </a:txBody>
                  <a:tcPr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bg1"/>
                        </a:buClr>
                        <a:buSzPct val="80000"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  <a:cs typeface="Arial" charset="0"/>
                        </a:rPr>
                        <a:t>Тулеев Аман-Гельды Молдагазиевич </a:t>
                      </a:r>
                      <a:endParaRPr kumimoji="0" lang="en-US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imes New Roman" pitchFamily="18" charset="0"/>
                      </a:endParaRPr>
                    </a:p>
                  </a:txBody>
                  <a:tcPr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bg1"/>
                        </a:buClr>
                        <a:buSzPct val="80000"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  <a:cs typeface="Arial" charset="0"/>
                        </a:rPr>
                        <a:t>2217361</a:t>
                      </a:r>
                      <a:endParaRPr kumimoji="0" lang="en-US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imes New Roman" pitchFamily="18" charset="0"/>
                      </a:endParaRPr>
                    </a:p>
                  </a:txBody>
                  <a:tcPr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bg1"/>
                        </a:buClr>
                        <a:buSzPct val="80000"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  <a:cs typeface="Arial" charset="0"/>
                        </a:rPr>
                        <a:t>2,98</a:t>
                      </a:r>
                      <a:endParaRPr kumimoji="0" lang="en-US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imes New Roman" pitchFamily="18" charset="0"/>
                      </a:endParaRPr>
                    </a:p>
                  </a:txBody>
                  <a:tcPr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31800"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bg1"/>
                        </a:buClr>
                        <a:buSzPct val="80000"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  <a:cs typeface="Arial" charset="0"/>
                        </a:rPr>
                        <a:t>6</a:t>
                      </a:r>
                      <a:endParaRPr kumimoji="0" 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imes New Roman" pitchFamily="18" charset="0"/>
                      </a:endParaRPr>
                    </a:p>
                  </a:txBody>
                  <a:tcPr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bg1"/>
                        </a:buClr>
                        <a:buSzPct val="80000"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  <a:cs typeface="Arial" charset="0"/>
                        </a:rPr>
                        <a:t>Памфилова Элла Александровна </a:t>
                      </a:r>
                      <a:endParaRPr kumimoji="0" lang="en-US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imes New Roman" pitchFamily="18" charset="0"/>
                      </a:endParaRPr>
                    </a:p>
                  </a:txBody>
                  <a:tcPr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bg1"/>
                        </a:buClr>
                        <a:buSzPct val="80000"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  <a:cs typeface="Arial" charset="0"/>
                        </a:rPr>
                        <a:t>758966</a:t>
                      </a:r>
                      <a:endParaRPr kumimoji="0" lang="en-US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imes New Roman" pitchFamily="18" charset="0"/>
                      </a:endParaRPr>
                    </a:p>
                  </a:txBody>
                  <a:tcPr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bg1"/>
                        </a:buClr>
                        <a:buSzPct val="80000"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  <a:cs typeface="Arial" charset="0"/>
                        </a:rPr>
                        <a:t>1,02</a:t>
                      </a:r>
                      <a:endParaRPr kumimoji="0" lang="en-US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imes New Roman" pitchFamily="18" charset="0"/>
                      </a:endParaRPr>
                    </a:p>
                  </a:txBody>
                  <a:tcPr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31800"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bg1"/>
                        </a:buClr>
                        <a:buSzPct val="80000"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  <a:cs typeface="Arial" charset="0"/>
                        </a:rPr>
                        <a:t>7</a:t>
                      </a:r>
                      <a:endParaRPr kumimoji="0" 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imes New Roman" pitchFamily="18" charset="0"/>
                      </a:endParaRPr>
                    </a:p>
                  </a:txBody>
                  <a:tcPr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bg1"/>
                        </a:buClr>
                        <a:buSzPct val="80000"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  <a:cs typeface="Arial" charset="0"/>
                        </a:rPr>
                        <a:t>Говорухин Станислав Сергеевич </a:t>
                      </a:r>
                      <a:endParaRPr kumimoji="0" lang="en-US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imes New Roman" pitchFamily="18" charset="0"/>
                      </a:endParaRPr>
                    </a:p>
                  </a:txBody>
                  <a:tcPr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bg1"/>
                        </a:buClr>
                        <a:buSzPct val="80000"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  <a:cs typeface="Arial" charset="0"/>
                        </a:rPr>
                        <a:t>328723</a:t>
                      </a:r>
                      <a:endParaRPr kumimoji="0" lang="en-US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imes New Roman" pitchFamily="18" charset="0"/>
                      </a:endParaRPr>
                    </a:p>
                  </a:txBody>
                  <a:tcPr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bg1"/>
                        </a:buClr>
                        <a:buSzPct val="80000"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  <a:cs typeface="Arial" charset="0"/>
                        </a:rPr>
                        <a:t>0,44</a:t>
                      </a:r>
                      <a:endParaRPr kumimoji="0" lang="en-US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imes New Roman" pitchFamily="18" charset="0"/>
                      </a:endParaRPr>
                    </a:p>
                  </a:txBody>
                  <a:tcPr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66700"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bg1"/>
                        </a:buClr>
                        <a:buSzPct val="80000"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  <a:cs typeface="Arial" charset="0"/>
                        </a:rPr>
                        <a:t>8 </a:t>
                      </a:r>
                      <a:endParaRPr kumimoji="0" 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imes New Roman" pitchFamily="18" charset="0"/>
                      </a:endParaRPr>
                    </a:p>
                  </a:txBody>
                  <a:tcPr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bg1"/>
                        </a:buClr>
                        <a:buSzPct val="80000"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  <a:cs typeface="Arial" charset="0"/>
                        </a:rPr>
                        <a:t>Скуратов Юрий Ильич </a:t>
                      </a:r>
                      <a:endParaRPr kumimoji="0" lang="en-US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imes New Roman" pitchFamily="18" charset="0"/>
                      </a:endParaRPr>
                    </a:p>
                  </a:txBody>
                  <a:tcPr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bg1"/>
                        </a:buClr>
                        <a:buSzPct val="80000"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  <a:cs typeface="Arial" charset="0"/>
                        </a:rPr>
                        <a:t>319263</a:t>
                      </a:r>
                      <a:endParaRPr kumimoji="0" lang="en-US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imes New Roman" pitchFamily="18" charset="0"/>
                      </a:endParaRPr>
                    </a:p>
                  </a:txBody>
                  <a:tcPr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bg1"/>
                        </a:buClr>
                        <a:buSzPct val="80000"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  <a:cs typeface="Arial" charset="0"/>
                        </a:rPr>
                        <a:t>0,43</a:t>
                      </a:r>
                      <a:endParaRPr kumimoji="0" lang="en-US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imes New Roman" pitchFamily="18" charset="0"/>
                      </a:endParaRPr>
                    </a:p>
                  </a:txBody>
                  <a:tcPr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31800"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bg1"/>
                        </a:buClr>
                        <a:buSzPct val="80000"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  <a:cs typeface="Arial" charset="0"/>
                        </a:rPr>
                        <a:t>9</a:t>
                      </a:r>
                      <a:endParaRPr kumimoji="0" 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imes New Roman" pitchFamily="18" charset="0"/>
                      </a:endParaRPr>
                    </a:p>
                  </a:txBody>
                  <a:tcPr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bg1"/>
                        </a:buClr>
                        <a:buSzPct val="80000"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  <a:cs typeface="Arial" charset="0"/>
                        </a:rPr>
                        <a:t>Подберезкин Алексей Иванович </a:t>
                      </a:r>
                      <a:endParaRPr kumimoji="0" lang="en-US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imes New Roman" pitchFamily="18" charset="0"/>
                      </a:endParaRPr>
                    </a:p>
                  </a:txBody>
                  <a:tcPr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bg1"/>
                        </a:buClr>
                        <a:buSzPct val="80000"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  <a:cs typeface="Arial" charset="0"/>
                        </a:rPr>
                        <a:t>98175</a:t>
                      </a:r>
                      <a:endParaRPr kumimoji="0" lang="en-US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imes New Roman" pitchFamily="18" charset="0"/>
                      </a:endParaRPr>
                    </a:p>
                  </a:txBody>
                  <a:tcPr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bg1"/>
                        </a:buClr>
                        <a:buSzPct val="80000"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  <a:cs typeface="Arial" charset="0"/>
                        </a:rPr>
                        <a:t>0,13</a:t>
                      </a:r>
                      <a:endParaRPr kumimoji="0" lang="en-US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imes New Roman" pitchFamily="18" charset="0"/>
                      </a:endParaRPr>
                    </a:p>
                  </a:txBody>
                  <a:tcPr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68288"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bg1"/>
                        </a:buClr>
                        <a:buSzPct val="80000"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  <a:cs typeface="Arial" charset="0"/>
                        </a:rPr>
                        <a:t>10</a:t>
                      </a:r>
                      <a:endParaRPr kumimoji="0" 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imes New Roman" pitchFamily="18" charset="0"/>
                      </a:endParaRPr>
                    </a:p>
                  </a:txBody>
                  <a:tcPr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bg1"/>
                        </a:buClr>
                        <a:buSzPct val="80000"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  <a:cs typeface="Arial" charset="0"/>
                        </a:rPr>
                        <a:t>Джабраилов Умар Алиевич </a:t>
                      </a:r>
                      <a:endParaRPr kumimoji="0" lang="en-US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imes New Roman" pitchFamily="18" charset="0"/>
                      </a:endParaRPr>
                    </a:p>
                  </a:txBody>
                  <a:tcPr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bg1"/>
                        </a:buClr>
                        <a:buSzPct val="80000"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  <a:cs typeface="Arial" charset="0"/>
                        </a:rPr>
                        <a:t>78498</a:t>
                      </a:r>
                      <a:endParaRPr kumimoji="0" lang="en-US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imes New Roman" pitchFamily="18" charset="0"/>
                      </a:endParaRPr>
                    </a:p>
                  </a:txBody>
                  <a:tcPr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bg1"/>
                        </a:buClr>
                        <a:buSzPct val="80000"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  <a:cs typeface="Arial" charset="0"/>
                        </a:rPr>
                        <a:t>0,11</a:t>
                      </a:r>
                      <a:endParaRPr kumimoji="0" lang="en-US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imes New Roman" pitchFamily="18" charset="0"/>
                      </a:endParaRPr>
                    </a:p>
                  </a:txBody>
                  <a:tcPr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80975"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bg1"/>
                        </a:buClr>
                        <a:buSzPct val="80000"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  <a:cs typeface="Arial" charset="0"/>
                        </a:rPr>
                        <a:t>-</a:t>
                      </a:r>
                      <a:endParaRPr kumimoji="0" 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imes New Roman" pitchFamily="18" charset="0"/>
                      </a:endParaRPr>
                    </a:p>
                  </a:txBody>
                  <a:tcPr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bg1"/>
                        </a:buClr>
                        <a:buSzPct val="80000"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  <a:cs typeface="Arial" charset="0"/>
                        </a:rPr>
                        <a:t>против всех </a:t>
                      </a:r>
                      <a:endParaRPr kumimoji="0" lang="en-US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imes New Roman" pitchFamily="18" charset="0"/>
                      </a:endParaRPr>
                    </a:p>
                  </a:txBody>
                  <a:tcPr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bg1"/>
                        </a:buClr>
                        <a:buSzPct val="80000"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  <a:cs typeface="Arial" charset="0"/>
                        </a:rPr>
                        <a:t>1414648</a:t>
                      </a:r>
                      <a:endParaRPr kumimoji="0" lang="en-US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imes New Roman" pitchFamily="18" charset="0"/>
                      </a:endParaRPr>
                    </a:p>
                  </a:txBody>
                  <a:tcPr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bg1"/>
                        </a:buClr>
                        <a:buSzPct val="80000"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  <a:cs typeface="Arial" charset="0"/>
                        </a:rPr>
                        <a:t>1,90</a:t>
                      </a:r>
                      <a:endParaRPr kumimoji="0" lang="en-US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imes New Roman" pitchFamily="18" charset="0"/>
                      </a:endParaRPr>
                    </a:p>
                  </a:txBody>
                  <a:tcPr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12357" name="AutoShape 71"/>
          <p:cNvSpPr>
            <a:spLocks noChangeArrowheads="1"/>
          </p:cNvSpPr>
          <p:nvPr/>
        </p:nvSpPr>
        <p:spPr bwMode="auto">
          <a:xfrm>
            <a:off x="301625" y="0"/>
            <a:ext cx="8540750" cy="1143000"/>
          </a:xfrm>
          <a:prstGeom prst="roundRect">
            <a:avLst>
              <a:gd name="adj" fmla="val 16667"/>
            </a:avLst>
          </a:prstGeom>
          <a:solidFill>
            <a:srgbClr val="FFFF99"/>
          </a:solidFill>
          <a:ln w="31750">
            <a:solidFill>
              <a:srgbClr val="000000"/>
            </a:solidFill>
            <a:round/>
            <a:headEnd/>
            <a:tailEnd/>
          </a:ln>
        </p:spPr>
        <p:txBody>
          <a:bodyPr anchor="ctr"/>
          <a:lstStyle/>
          <a:p>
            <a:pPr algn="ctr"/>
            <a:r>
              <a:rPr lang="ru-RU" sz="3600" b="1">
                <a:solidFill>
                  <a:srgbClr val="000000"/>
                </a:solidFill>
              </a:rPr>
              <a:t>Выборы Президента РФ 26 марта 2000 г.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6" name="Rectangle 6"/>
          <p:cNvSpPr>
            <a:spLocks noGrp="1" noRot="1" noChangeArrowheads="1"/>
          </p:cNvSpPr>
          <p:nvPr>
            <p:ph type="body" sz="half" idx="2"/>
          </p:nvPr>
        </p:nvSpPr>
        <p:spPr>
          <a:xfrm>
            <a:off x="4067175" y="1600200"/>
            <a:ext cx="4775200" cy="5068888"/>
          </a:xfrm>
        </p:spPr>
        <p:txBody>
          <a:bodyPr/>
          <a:lstStyle/>
          <a:p>
            <a:pPr eaLnBrk="1" hangingPunct="1">
              <a:buFont typeface="Arial" charset="0"/>
              <a:buNone/>
              <a:defRPr/>
            </a:pPr>
            <a:r>
              <a:rPr lang="ru-RU" b="1" smtClean="0"/>
              <a:t>Путин показал себя сторонником сильной государственной власти, поэтому первые его шаги были направлены на укрепление авторитета и роли государства в жизни общества, наведение должного порядка.</a:t>
            </a:r>
          </a:p>
        </p:txBody>
      </p:sp>
      <p:sp>
        <p:nvSpPr>
          <p:cNvPr id="13315" name="AutoShape 9"/>
          <p:cNvSpPr>
            <a:spLocks noChangeArrowheads="1"/>
          </p:cNvSpPr>
          <p:nvPr>
            <p:ph type="title"/>
          </p:nvPr>
        </p:nvSpPr>
        <p:spPr>
          <a:prstGeom prst="roundRect">
            <a:avLst>
              <a:gd name="adj" fmla="val 16667"/>
            </a:avLst>
          </a:prstGeom>
          <a:solidFill>
            <a:srgbClr val="FFFF99"/>
          </a:solidFill>
          <a:ln w="31750" cap="flat">
            <a:solidFill>
              <a:srgbClr val="000000"/>
            </a:solidFill>
            <a:round/>
          </a:ln>
        </p:spPr>
        <p:txBody>
          <a:bodyPr/>
          <a:lstStyle/>
          <a:p>
            <a:pPr eaLnBrk="1" hangingPunct="1"/>
            <a:r>
              <a:rPr lang="ru-RU" sz="3600" b="1" smtClean="0">
                <a:solidFill>
                  <a:srgbClr val="000000"/>
                </a:solidFill>
                <a:effectLst/>
              </a:rPr>
              <a:t>Президент России – В.В. Путин</a:t>
            </a:r>
          </a:p>
        </p:txBody>
      </p:sp>
      <p:pic>
        <p:nvPicPr>
          <p:cNvPr id="13316" name="Picture 11" descr="Картинка 40 из 179644">
            <a:hlinkClick r:id="rId2"/>
          </p:cNvPr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39750" y="1628775"/>
            <a:ext cx="3354388" cy="4679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Рисунок 2" descr="Федеральные округа.jpg"/>
          <p:cNvPicPr>
            <a:picLocks noChangeAspect="1"/>
          </p:cNvPicPr>
          <p:nvPr>
            <p:ph type="body"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179388" y="1557338"/>
            <a:ext cx="8964612" cy="5300662"/>
          </a:xfrm>
          <a:noFill/>
          <a:ln>
            <a:solidFill>
              <a:srgbClr val="002060"/>
            </a:solidFill>
          </a:ln>
        </p:spPr>
      </p:pic>
      <p:sp>
        <p:nvSpPr>
          <p:cNvPr id="14339" name="AutoShape 5"/>
          <p:cNvSpPr>
            <a:spLocks noChangeArrowheads="1"/>
          </p:cNvSpPr>
          <p:nvPr>
            <p:ph type="title"/>
          </p:nvPr>
        </p:nvSpPr>
        <p:spPr>
          <a:prstGeom prst="roundRect">
            <a:avLst>
              <a:gd name="adj" fmla="val 16667"/>
            </a:avLst>
          </a:prstGeom>
          <a:solidFill>
            <a:srgbClr val="FFFF99"/>
          </a:solidFill>
          <a:ln w="31750" cap="flat">
            <a:solidFill>
              <a:srgbClr val="000000"/>
            </a:solidFill>
            <a:round/>
          </a:ln>
        </p:spPr>
        <p:txBody>
          <a:bodyPr/>
          <a:lstStyle/>
          <a:p>
            <a:pPr eaLnBrk="1" hangingPunct="1"/>
            <a:r>
              <a:rPr lang="ru-RU" sz="4000" b="1" smtClean="0">
                <a:solidFill>
                  <a:srgbClr val="000000"/>
                </a:solidFill>
                <a:effectLst/>
              </a:rPr>
              <a:t>Политические реформы.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41" name="Rectangle 5"/>
          <p:cNvSpPr>
            <a:spLocks noGrp="1" noRot="1" noChangeArrowheads="1"/>
          </p:cNvSpPr>
          <p:nvPr>
            <p:ph type="body" idx="1"/>
          </p:nvPr>
        </p:nvSpPr>
        <p:spPr>
          <a:xfrm>
            <a:off x="301625" y="1412875"/>
            <a:ext cx="8662988" cy="5256213"/>
          </a:xfrm>
        </p:spPr>
        <p:txBody>
          <a:bodyPr/>
          <a:lstStyle/>
          <a:p>
            <a:pPr eaLnBrk="1" hangingPunct="1">
              <a:buFont typeface="Arial" charset="0"/>
              <a:buChar char="►"/>
              <a:defRPr/>
            </a:pPr>
            <a:r>
              <a:rPr lang="ru-RU" dirty="0" smtClean="0"/>
              <a:t> </a:t>
            </a:r>
            <a:r>
              <a:rPr lang="ru-RU" b="1" u="sng" dirty="0" smtClean="0">
                <a:solidFill>
                  <a:schemeClr val="hlink"/>
                </a:solidFill>
              </a:rPr>
              <a:t>Реформа местного самоуправления</a:t>
            </a:r>
            <a:r>
              <a:rPr lang="ru-RU" dirty="0" smtClean="0"/>
              <a:t>              </a:t>
            </a:r>
            <a:r>
              <a:rPr lang="ru-RU" sz="2800" b="1" dirty="0" smtClean="0"/>
              <a:t>( разделение на 7 федеральных округов):</a:t>
            </a:r>
          </a:p>
          <a:p>
            <a:pPr eaLnBrk="1" hangingPunct="1">
              <a:buFont typeface="Arial" charset="0"/>
              <a:buNone/>
              <a:defRPr/>
            </a:pPr>
            <a:r>
              <a:rPr lang="ru-RU" sz="2800" b="1" dirty="0" smtClean="0"/>
              <a:t>		1) Центральный     2) </a:t>
            </a:r>
            <a:r>
              <a:rPr lang="ru-RU" sz="2800" b="1" dirty="0" err="1" smtClean="0"/>
              <a:t>Северо</a:t>
            </a:r>
            <a:r>
              <a:rPr lang="ru-RU" sz="2800" b="1" dirty="0" smtClean="0"/>
              <a:t> – западный</a:t>
            </a:r>
          </a:p>
          <a:p>
            <a:pPr eaLnBrk="1" hangingPunct="1">
              <a:buFont typeface="Arial" charset="0"/>
              <a:buNone/>
              <a:defRPr/>
            </a:pPr>
            <a:r>
              <a:rPr lang="ru-RU" sz="2800" b="1" dirty="0" smtClean="0"/>
              <a:t>		3) Южный             4) Поволжский</a:t>
            </a:r>
          </a:p>
          <a:p>
            <a:pPr eaLnBrk="1" hangingPunct="1">
              <a:buFont typeface="Arial" charset="0"/>
              <a:buNone/>
              <a:defRPr/>
            </a:pPr>
            <a:r>
              <a:rPr lang="ru-RU" sz="2800" b="1" dirty="0" smtClean="0"/>
              <a:t>		5) Уральский         6) Сибирский</a:t>
            </a:r>
          </a:p>
          <a:p>
            <a:pPr eaLnBrk="1" hangingPunct="1">
              <a:buFont typeface="Arial" charset="0"/>
              <a:buNone/>
              <a:defRPr/>
            </a:pPr>
            <a:r>
              <a:rPr lang="ru-RU" sz="2800" b="1" dirty="0" smtClean="0"/>
              <a:t>		7) Дальневосточный</a:t>
            </a:r>
          </a:p>
          <a:p>
            <a:pPr eaLnBrk="1" hangingPunct="1">
              <a:buFont typeface="Arial" charset="0"/>
              <a:buNone/>
              <a:defRPr/>
            </a:pPr>
            <a:r>
              <a:rPr lang="ru-RU" sz="2400" dirty="0" smtClean="0"/>
              <a:t>				</a:t>
            </a:r>
            <a:r>
              <a:rPr lang="ru-RU" sz="2400" b="1" dirty="0" smtClean="0">
                <a:solidFill>
                  <a:schemeClr val="hlink"/>
                </a:solidFill>
              </a:rPr>
              <a:t>Итоги:</a:t>
            </a:r>
          </a:p>
          <a:p>
            <a:pPr eaLnBrk="1" hangingPunct="1">
              <a:buFont typeface="Arial" charset="0"/>
              <a:buNone/>
              <a:defRPr/>
            </a:pPr>
            <a:r>
              <a:rPr lang="ru-RU" sz="2400" dirty="0" smtClean="0"/>
              <a:t> - </a:t>
            </a:r>
            <a:r>
              <a:rPr lang="ru-RU" sz="2400" b="1" dirty="0" smtClean="0"/>
              <a:t>усилилась роль Центра</a:t>
            </a:r>
          </a:p>
          <a:p>
            <a:pPr eaLnBrk="1" hangingPunct="1">
              <a:buFontTx/>
              <a:buChar char="-"/>
              <a:defRPr/>
            </a:pPr>
            <a:r>
              <a:rPr lang="ru-RU" sz="2400" b="1" dirty="0" smtClean="0"/>
              <a:t>укрепилась Федерация</a:t>
            </a:r>
          </a:p>
          <a:p>
            <a:pPr eaLnBrk="1" hangingPunct="1">
              <a:buFontTx/>
              <a:buChar char="-"/>
              <a:defRPr/>
            </a:pPr>
            <a:r>
              <a:rPr lang="ru-RU" sz="2400" b="1" dirty="0" smtClean="0"/>
              <a:t>Возродилось единое законодательство России</a:t>
            </a:r>
          </a:p>
        </p:txBody>
      </p:sp>
      <p:sp>
        <p:nvSpPr>
          <p:cNvPr id="15363" name="AutoShape 7"/>
          <p:cNvSpPr>
            <a:spLocks noChangeArrowheads="1"/>
          </p:cNvSpPr>
          <p:nvPr>
            <p:ph type="title"/>
          </p:nvPr>
        </p:nvSpPr>
        <p:spPr>
          <a:xfrm>
            <a:off x="301625" y="115888"/>
            <a:ext cx="8540750" cy="1143000"/>
          </a:xfrm>
          <a:prstGeom prst="roundRect">
            <a:avLst>
              <a:gd name="adj" fmla="val 16667"/>
            </a:avLst>
          </a:prstGeom>
          <a:solidFill>
            <a:srgbClr val="FFFF99"/>
          </a:solidFill>
          <a:ln w="31750" cap="flat">
            <a:solidFill>
              <a:srgbClr val="000000"/>
            </a:solidFill>
            <a:round/>
          </a:ln>
        </p:spPr>
        <p:txBody>
          <a:bodyPr/>
          <a:lstStyle/>
          <a:p>
            <a:pPr eaLnBrk="1" hangingPunct="1"/>
            <a:r>
              <a:rPr lang="ru-RU" sz="4000" b="1" smtClean="0">
                <a:solidFill>
                  <a:srgbClr val="000000"/>
                </a:solidFill>
                <a:effectLst/>
              </a:rPr>
              <a:t>Политические реформы.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5" name="Rectangle 3"/>
          <p:cNvSpPr>
            <a:spLocks noGrp="1" noRot="1" noChangeArrowheads="1"/>
          </p:cNvSpPr>
          <p:nvPr>
            <p:ph type="body" idx="1"/>
          </p:nvPr>
        </p:nvSpPr>
        <p:spPr>
          <a:xfrm>
            <a:off x="150813" y="1179513"/>
            <a:ext cx="8842375" cy="4498975"/>
          </a:xfrm>
        </p:spPr>
        <p:txBody>
          <a:bodyPr/>
          <a:lstStyle/>
          <a:p>
            <a:pPr eaLnBrk="1" hangingPunct="1">
              <a:buFont typeface="Arial" charset="0"/>
              <a:buNone/>
              <a:defRPr/>
            </a:pPr>
            <a:r>
              <a:rPr lang="ru-RU" sz="3600" b="1" dirty="0" smtClean="0"/>
              <a:t>Главами округов были назначены полномочные представители Президента. В короткий срок удалось привести местные законы в соответствие с Конституцией России и федеральным законодательством. В округах были созданы органы прокуратуры и внутренних дел.</a:t>
            </a:r>
          </a:p>
        </p:txBody>
      </p:sp>
      <p:sp>
        <p:nvSpPr>
          <p:cNvPr id="16387" name="AutoShape 4"/>
          <p:cNvSpPr>
            <a:spLocks noChangeArrowheads="1"/>
          </p:cNvSpPr>
          <p:nvPr>
            <p:ph type="title"/>
          </p:nvPr>
        </p:nvSpPr>
        <p:spPr>
          <a:xfrm>
            <a:off x="301625" y="0"/>
            <a:ext cx="8540750" cy="1143000"/>
          </a:xfrm>
          <a:prstGeom prst="roundRect">
            <a:avLst>
              <a:gd name="adj" fmla="val 16667"/>
            </a:avLst>
          </a:prstGeom>
          <a:solidFill>
            <a:srgbClr val="FFFF99"/>
          </a:solidFill>
          <a:ln w="31750" cap="flat">
            <a:solidFill>
              <a:srgbClr val="000000"/>
            </a:solidFill>
            <a:round/>
          </a:ln>
        </p:spPr>
        <p:txBody>
          <a:bodyPr/>
          <a:lstStyle/>
          <a:p>
            <a:pPr eaLnBrk="1" hangingPunct="1"/>
            <a:r>
              <a:rPr lang="ru-RU" sz="4000" b="1" smtClean="0">
                <a:solidFill>
                  <a:srgbClr val="000000"/>
                </a:solidFill>
                <a:effectLst/>
              </a:rPr>
              <a:t>Политические реформы.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9" name="Rectangle 5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ru-RU" b="1" smtClean="0">
                <a:solidFill>
                  <a:srgbClr val="FFFF00"/>
                </a:solidFill>
              </a:rPr>
              <a:t>Политические реформы:</a:t>
            </a:r>
          </a:p>
        </p:txBody>
      </p:sp>
      <p:sp>
        <p:nvSpPr>
          <p:cNvPr id="16390" name="Rectangle 6"/>
          <p:cNvSpPr>
            <a:spLocks noGrp="1" noRot="1" noChangeArrowheads="1"/>
          </p:cNvSpPr>
          <p:nvPr>
            <p:ph type="body" idx="1"/>
          </p:nvPr>
        </p:nvSpPr>
        <p:spPr>
          <a:xfrm>
            <a:off x="250825" y="1125538"/>
            <a:ext cx="8591550" cy="5472112"/>
          </a:xfrm>
        </p:spPr>
        <p:txBody>
          <a:bodyPr/>
          <a:lstStyle/>
          <a:p>
            <a:pPr eaLnBrk="1" hangingPunct="1">
              <a:lnSpc>
                <a:spcPct val="90000"/>
              </a:lnSpc>
              <a:buFont typeface="Arial" charset="0"/>
              <a:buChar char="►"/>
              <a:defRPr/>
            </a:pPr>
            <a:r>
              <a:rPr lang="ru-RU" b="1" u="sng" smtClean="0">
                <a:solidFill>
                  <a:schemeClr val="hlink"/>
                </a:solidFill>
              </a:rPr>
              <a:t>Реформа Федерального собрания:</a:t>
            </a:r>
          </a:p>
          <a:p>
            <a:pPr eaLnBrk="1" hangingPunct="1">
              <a:lnSpc>
                <a:spcPct val="90000"/>
              </a:lnSpc>
              <a:buFont typeface="Arial" charset="0"/>
              <a:buNone/>
              <a:defRPr/>
            </a:pPr>
            <a:r>
              <a:rPr lang="ru-RU" smtClean="0"/>
              <a:t>	 </a:t>
            </a:r>
            <a:r>
              <a:rPr lang="ru-RU" b="1" smtClean="0"/>
              <a:t>- формировался из </a:t>
            </a:r>
          </a:p>
          <a:p>
            <a:pPr eaLnBrk="1" hangingPunct="1">
              <a:lnSpc>
                <a:spcPct val="90000"/>
              </a:lnSpc>
              <a:buFont typeface="Arial" charset="0"/>
              <a:buNone/>
              <a:defRPr/>
            </a:pPr>
            <a:r>
              <a:rPr lang="ru-RU" b="1" smtClean="0"/>
              <a:t>представителей </a:t>
            </a:r>
          </a:p>
          <a:p>
            <a:pPr eaLnBrk="1" hangingPunct="1">
              <a:lnSpc>
                <a:spcPct val="90000"/>
              </a:lnSpc>
              <a:buFont typeface="Arial" charset="0"/>
              <a:buNone/>
              <a:defRPr/>
            </a:pPr>
            <a:r>
              <a:rPr lang="ru-RU" b="1" smtClean="0"/>
              <a:t>регионов, избранных</a:t>
            </a:r>
          </a:p>
          <a:p>
            <a:pPr eaLnBrk="1" hangingPunct="1">
              <a:lnSpc>
                <a:spcPct val="90000"/>
              </a:lnSpc>
              <a:buFont typeface="Arial" charset="0"/>
              <a:buNone/>
              <a:defRPr/>
            </a:pPr>
            <a:r>
              <a:rPr lang="ru-RU" b="1" smtClean="0"/>
              <a:t> их </a:t>
            </a:r>
          </a:p>
          <a:p>
            <a:pPr eaLnBrk="1" hangingPunct="1">
              <a:lnSpc>
                <a:spcPct val="90000"/>
              </a:lnSpc>
              <a:buFont typeface="Arial" charset="0"/>
              <a:buNone/>
              <a:defRPr/>
            </a:pPr>
            <a:r>
              <a:rPr lang="ru-RU" b="1" smtClean="0"/>
              <a:t>законодательными </a:t>
            </a:r>
          </a:p>
          <a:p>
            <a:pPr eaLnBrk="1" hangingPunct="1">
              <a:lnSpc>
                <a:spcPct val="90000"/>
              </a:lnSpc>
              <a:buFont typeface="Arial" charset="0"/>
              <a:buNone/>
              <a:defRPr/>
            </a:pPr>
            <a:r>
              <a:rPr lang="ru-RU" b="1" smtClean="0"/>
              <a:t>органами</a:t>
            </a:r>
          </a:p>
          <a:p>
            <a:pPr eaLnBrk="1" hangingPunct="1">
              <a:lnSpc>
                <a:spcPct val="90000"/>
              </a:lnSpc>
              <a:buFont typeface="Arial" charset="0"/>
              <a:buNone/>
              <a:defRPr/>
            </a:pPr>
            <a:r>
              <a:rPr lang="ru-RU" b="1" smtClean="0"/>
              <a:t> и назначенных главами </a:t>
            </a:r>
          </a:p>
          <a:p>
            <a:pPr eaLnBrk="1" hangingPunct="1">
              <a:lnSpc>
                <a:spcPct val="90000"/>
              </a:lnSpc>
              <a:buFont typeface="Arial" charset="0"/>
              <a:buNone/>
              <a:defRPr/>
            </a:pPr>
            <a:r>
              <a:rPr lang="ru-RU" b="1" smtClean="0"/>
              <a:t>администраций;</a:t>
            </a:r>
          </a:p>
          <a:p>
            <a:pPr eaLnBrk="1" hangingPunct="1">
              <a:lnSpc>
                <a:spcPct val="90000"/>
              </a:lnSpc>
              <a:buFont typeface="Arial" charset="0"/>
              <a:buNone/>
              <a:defRPr/>
            </a:pPr>
            <a:r>
              <a:rPr lang="ru-RU" smtClean="0"/>
              <a:t>				</a:t>
            </a:r>
            <a:endParaRPr lang="ru-RU" b="1" smtClean="0"/>
          </a:p>
        </p:txBody>
      </p:sp>
      <p:pic>
        <p:nvPicPr>
          <p:cNvPr id="17412" name="Рисунок 4" descr="sovet-0312.jp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940425" y="1989138"/>
            <a:ext cx="3024188" cy="2020887"/>
          </a:xfrm>
          <a:prstGeom prst="rect">
            <a:avLst/>
          </a:prstGeom>
          <a:noFill/>
          <a:ln w="9525">
            <a:solidFill>
              <a:srgbClr val="002060"/>
            </a:solidFill>
            <a:miter lim="800000"/>
            <a:headEnd/>
            <a:tailEnd/>
          </a:ln>
        </p:spPr>
      </p:pic>
      <p:pic>
        <p:nvPicPr>
          <p:cNvPr id="17413" name="Picture 10" descr=" ">
            <a:hlinkClick r:id="rId3"/>
          </p:cNvPr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156325" y="4797425"/>
            <a:ext cx="2736850" cy="17287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4" name="Рисунок 1" descr="Совфед.jpg"/>
          <p:cNvPicPr>
            <a:picLocks noChangeAspect="1"/>
          </p:cNvPicPr>
          <p:nvPr>
            <p:ph type="body"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250825" y="115888"/>
            <a:ext cx="4105275" cy="3127375"/>
          </a:xfrm>
          <a:noFill/>
          <a:ln w="25400">
            <a:solidFill>
              <a:srgbClr val="000000"/>
            </a:solidFill>
          </a:ln>
        </p:spPr>
      </p:pic>
      <p:pic>
        <p:nvPicPr>
          <p:cNvPr id="18435" name="Рисунок 3" descr="345260.jp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724525" y="115888"/>
            <a:ext cx="2289175" cy="3097212"/>
          </a:xfrm>
          <a:prstGeom prst="rect">
            <a:avLst/>
          </a:prstGeom>
          <a:noFill/>
          <a:ln w="22225">
            <a:solidFill>
              <a:srgbClr val="000000"/>
            </a:solidFill>
            <a:miter lim="800000"/>
            <a:headEnd/>
            <a:tailEnd/>
          </a:ln>
        </p:spPr>
      </p:pic>
      <p:sp>
        <p:nvSpPr>
          <p:cNvPr id="18436" name="AutoShape 6"/>
          <p:cNvSpPr>
            <a:spLocks noChangeArrowheads="1"/>
          </p:cNvSpPr>
          <p:nvPr/>
        </p:nvSpPr>
        <p:spPr bwMode="auto">
          <a:xfrm>
            <a:off x="0" y="3429000"/>
            <a:ext cx="3635375" cy="863600"/>
          </a:xfrm>
          <a:prstGeom prst="roundRect">
            <a:avLst>
              <a:gd name="adj" fmla="val 16667"/>
            </a:avLst>
          </a:prstGeom>
          <a:solidFill>
            <a:srgbClr val="FFCC99"/>
          </a:solidFill>
          <a:ln w="2540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ru-RU" sz="2400" b="1">
                <a:solidFill>
                  <a:srgbClr val="000000"/>
                </a:solidFill>
              </a:rPr>
              <a:t>Заседание Совета</a:t>
            </a:r>
          </a:p>
          <a:p>
            <a:pPr algn="ctr"/>
            <a:r>
              <a:rPr lang="ru-RU" sz="2400" b="1">
                <a:solidFill>
                  <a:srgbClr val="000000"/>
                </a:solidFill>
              </a:rPr>
              <a:t>Федерации</a:t>
            </a:r>
          </a:p>
        </p:txBody>
      </p:sp>
      <p:sp>
        <p:nvSpPr>
          <p:cNvPr id="18437" name="AutoShape 7"/>
          <p:cNvSpPr>
            <a:spLocks noChangeArrowheads="1"/>
          </p:cNvSpPr>
          <p:nvPr/>
        </p:nvSpPr>
        <p:spPr bwMode="auto">
          <a:xfrm>
            <a:off x="5148263" y="3068638"/>
            <a:ext cx="3779837" cy="1368425"/>
          </a:xfrm>
          <a:prstGeom prst="roundRect">
            <a:avLst>
              <a:gd name="adj" fmla="val 16667"/>
            </a:avLst>
          </a:prstGeom>
          <a:solidFill>
            <a:srgbClr val="FFCC99"/>
          </a:solidFill>
          <a:ln w="2540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ru-RU" sz="2400" b="1">
                <a:solidFill>
                  <a:srgbClr val="000000"/>
                </a:solidFill>
              </a:rPr>
              <a:t>С. Миронов </a:t>
            </a:r>
          </a:p>
          <a:p>
            <a:pPr algn="ctr"/>
            <a:r>
              <a:rPr lang="ru-RU" sz="2400" b="1">
                <a:solidFill>
                  <a:srgbClr val="000000"/>
                </a:solidFill>
              </a:rPr>
              <a:t>–председатель</a:t>
            </a:r>
          </a:p>
          <a:p>
            <a:pPr algn="ctr"/>
            <a:r>
              <a:rPr lang="ru-RU" sz="2400" b="1">
                <a:solidFill>
                  <a:srgbClr val="000000"/>
                </a:solidFill>
              </a:rPr>
              <a:t>Совета Федерации</a:t>
            </a:r>
          </a:p>
        </p:txBody>
      </p:sp>
      <p:sp>
        <p:nvSpPr>
          <p:cNvPr id="18438" name="Rectangle 8"/>
          <p:cNvSpPr>
            <a:spLocks noChangeArrowheads="1"/>
          </p:cNvSpPr>
          <p:nvPr/>
        </p:nvSpPr>
        <p:spPr bwMode="auto">
          <a:xfrm>
            <a:off x="8604250" y="4818063"/>
            <a:ext cx="184150" cy="4572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endParaRPr lang="ru-RU" sz="2400" b="1">
              <a:solidFill>
                <a:srgbClr val="000000"/>
              </a:solidFill>
            </a:endParaRPr>
          </a:p>
        </p:txBody>
      </p:sp>
      <p:sp>
        <p:nvSpPr>
          <p:cNvPr id="65545" name="Rectangle 9"/>
          <p:cNvSpPr>
            <a:spLocks noChangeArrowheads="1"/>
          </p:cNvSpPr>
          <p:nvPr/>
        </p:nvSpPr>
        <p:spPr bwMode="auto">
          <a:xfrm>
            <a:off x="179388" y="4508500"/>
            <a:ext cx="8964612" cy="2349500"/>
          </a:xfrm>
          <a:prstGeom prst="rect">
            <a:avLst/>
          </a:prstGeom>
          <a:solidFill>
            <a:srgbClr val="FFFF99"/>
          </a:solidFill>
          <a:ln w="25400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r>
              <a:rPr lang="ru-RU" sz="2400" b="1" u="sng">
                <a:solidFill>
                  <a:srgbClr val="000000"/>
                </a:solidFill>
              </a:rPr>
              <a:t>Итоги деятельности Совета Федерации</a:t>
            </a:r>
            <a:r>
              <a:rPr lang="ru-RU" sz="2400" b="1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:</a:t>
            </a:r>
          </a:p>
          <a:p>
            <a:pPr algn="ctr">
              <a:buFontTx/>
              <a:buChar char="-"/>
              <a:defRPr/>
            </a:pPr>
            <a:r>
              <a:rPr lang="ru-RU" sz="2400" b="1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Усовершенствовано федеративное устройство России</a:t>
            </a:r>
          </a:p>
          <a:p>
            <a:pPr algn="ctr">
              <a:buFontTx/>
              <a:buChar char="-"/>
              <a:defRPr/>
            </a:pPr>
            <a:r>
              <a:rPr lang="ru-RU" sz="2400" b="1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 Преодоление наиболее </a:t>
            </a:r>
          </a:p>
          <a:p>
            <a:pPr algn="ctr">
              <a:defRPr/>
            </a:pPr>
            <a:r>
              <a:rPr lang="ru-RU" sz="2400" b="1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острых противоречий между </a:t>
            </a:r>
          </a:p>
          <a:p>
            <a:pPr algn="ctr">
              <a:defRPr/>
            </a:pPr>
            <a:r>
              <a:rPr lang="ru-RU" sz="2400" b="1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центром и регионами</a:t>
            </a:r>
          </a:p>
          <a:p>
            <a:pPr algn="ctr">
              <a:defRPr/>
            </a:pPr>
            <a:endParaRPr lang="ru-RU" sz="2400" b="1">
              <a:solidFill>
                <a:srgbClr val="00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6" name="Rectangle 6"/>
          <p:cNvSpPr>
            <a:spLocks noGrp="1" noRot="1" noChangeArrowheads="1"/>
          </p:cNvSpPr>
          <p:nvPr>
            <p:ph type="body" sz="half" idx="2"/>
          </p:nvPr>
        </p:nvSpPr>
        <p:spPr>
          <a:xfrm>
            <a:off x="3995738" y="1600200"/>
            <a:ext cx="4846637" cy="4997450"/>
          </a:xfrm>
        </p:spPr>
        <p:txBody>
          <a:bodyPr/>
          <a:lstStyle/>
          <a:p>
            <a:pPr eaLnBrk="1" hangingPunct="1">
              <a:buFont typeface="Arial" charset="0"/>
              <a:buNone/>
              <a:defRPr/>
            </a:pPr>
            <a:r>
              <a:rPr lang="ru-RU" sz="3200" b="1" smtClean="0"/>
              <a:t>Был создан Государственный Совет, в состав которого вошли все главы регионов, целью которого было выдвижение и обсуждение общенациональных проектов.</a:t>
            </a:r>
          </a:p>
        </p:txBody>
      </p:sp>
      <p:pic>
        <p:nvPicPr>
          <p:cNvPr id="19459" name="Picture 8" descr="Картинка 17 из 149887">
            <a:hlinkClick r:id="rId2"/>
          </p:cNvPr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50825" y="4221163"/>
            <a:ext cx="3384550" cy="226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9460" name="Picture 10" descr="Картинка 1 из 63204">
            <a:hlinkClick r:id="rId4"/>
          </p:cNvPr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250825" y="1557338"/>
            <a:ext cx="3384550" cy="2533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9461" name="AutoShape 11"/>
          <p:cNvSpPr>
            <a:spLocks noChangeArrowheads="1"/>
          </p:cNvSpPr>
          <p:nvPr>
            <p:ph type="title"/>
          </p:nvPr>
        </p:nvSpPr>
        <p:spPr>
          <a:prstGeom prst="roundRect">
            <a:avLst>
              <a:gd name="adj" fmla="val 16667"/>
            </a:avLst>
          </a:prstGeom>
          <a:solidFill>
            <a:srgbClr val="FFFF99"/>
          </a:solidFill>
          <a:ln w="31750" cap="flat">
            <a:solidFill>
              <a:srgbClr val="000000"/>
            </a:solidFill>
            <a:round/>
          </a:ln>
        </p:spPr>
        <p:txBody>
          <a:bodyPr/>
          <a:lstStyle/>
          <a:p>
            <a:pPr eaLnBrk="1" hangingPunct="1"/>
            <a:r>
              <a:rPr lang="ru-RU" sz="4000" b="1" smtClean="0">
                <a:solidFill>
                  <a:srgbClr val="000000"/>
                </a:solidFill>
                <a:effectLst/>
              </a:rPr>
              <a:t>Политические реформы.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9" name="Rectangle 7"/>
          <p:cNvSpPr>
            <a:spLocks noGrp="1" noRot="1" noChangeArrowheads="1"/>
          </p:cNvSpPr>
          <p:nvPr>
            <p:ph type="body" sz="half" idx="1"/>
          </p:nvPr>
        </p:nvSpPr>
        <p:spPr>
          <a:xfrm>
            <a:off x="250825" y="1268413"/>
            <a:ext cx="4176713" cy="5329237"/>
          </a:xfrm>
        </p:spPr>
        <p:txBody>
          <a:bodyPr/>
          <a:lstStyle/>
          <a:p>
            <a:pPr eaLnBrk="1" hangingPunct="1">
              <a:lnSpc>
                <a:spcPct val="90000"/>
              </a:lnSpc>
              <a:buFont typeface="Arial" charset="0"/>
              <a:buNone/>
              <a:defRPr/>
            </a:pPr>
            <a:r>
              <a:rPr lang="ru-RU" sz="3600" b="1" u="sng" smtClean="0">
                <a:solidFill>
                  <a:schemeClr val="hlink"/>
                </a:solidFill>
              </a:rPr>
              <a:t>Закон о политических партиях</a:t>
            </a:r>
            <a:r>
              <a:rPr lang="ru-RU" sz="3600" smtClean="0"/>
              <a:t> </a:t>
            </a:r>
          </a:p>
          <a:p>
            <a:pPr eaLnBrk="1" hangingPunct="1">
              <a:lnSpc>
                <a:spcPct val="90000"/>
              </a:lnSpc>
              <a:buFont typeface="Arial" charset="0"/>
              <a:buNone/>
              <a:defRPr/>
            </a:pPr>
            <a:r>
              <a:rPr lang="ru-RU" sz="3600" b="1" smtClean="0"/>
              <a:t>( признавались партии, которые имели массовую народную поддержку)</a:t>
            </a:r>
          </a:p>
        </p:txBody>
      </p:sp>
      <p:pic>
        <p:nvPicPr>
          <p:cNvPr id="20483" name="Рисунок 2" descr="324px-Edinaya_Russia.svg.pn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716463" y="1268413"/>
            <a:ext cx="2043112" cy="2592387"/>
          </a:xfrm>
          <a:prstGeom prst="rect">
            <a:avLst/>
          </a:prstGeom>
          <a:noFill/>
          <a:ln w="25400">
            <a:solidFill>
              <a:schemeClr val="tx1"/>
            </a:solidFill>
            <a:miter lim="800000"/>
            <a:headEnd/>
            <a:tailEnd/>
          </a:ln>
        </p:spPr>
      </p:pic>
      <p:pic>
        <p:nvPicPr>
          <p:cNvPr id="20484" name="Рисунок 4" descr="i_2004475701.jp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877050" y="1268413"/>
            <a:ext cx="2233613" cy="2592387"/>
          </a:xfrm>
          <a:prstGeom prst="rect">
            <a:avLst/>
          </a:prstGeom>
          <a:noFill/>
          <a:ln w="25400">
            <a:solidFill>
              <a:schemeClr val="tx1"/>
            </a:solidFill>
            <a:miter lim="800000"/>
            <a:headEnd/>
            <a:tailEnd/>
          </a:ln>
        </p:spPr>
      </p:pic>
      <p:pic>
        <p:nvPicPr>
          <p:cNvPr id="20485" name="Рисунок 3" descr="KPRF_logo.png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572000" y="3933825"/>
            <a:ext cx="1951038" cy="2181225"/>
          </a:xfrm>
          <a:prstGeom prst="rect">
            <a:avLst/>
          </a:prstGeom>
          <a:noFill/>
          <a:ln w="25400">
            <a:solidFill>
              <a:schemeClr val="tx1"/>
            </a:solidFill>
            <a:miter lim="800000"/>
            <a:headEnd/>
            <a:tailEnd/>
          </a:ln>
        </p:spPr>
      </p:pic>
      <p:pic>
        <p:nvPicPr>
          <p:cNvPr id="20486" name="Рисунок 5" descr="sr.jpg"/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6732588" y="3933825"/>
            <a:ext cx="2279650" cy="2374900"/>
          </a:xfrm>
          <a:prstGeom prst="rect">
            <a:avLst/>
          </a:prstGeom>
          <a:noFill/>
          <a:ln w="25400">
            <a:solidFill>
              <a:srgbClr val="000000"/>
            </a:solidFill>
            <a:miter lim="800000"/>
            <a:headEnd/>
            <a:tailEnd/>
          </a:ln>
        </p:spPr>
      </p:pic>
      <p:sp>
        <p:nvSpPr>
          <p:cNvPr id="20487" name="AutoShape 15"/>
          <p:cNvSpPr>
            <a:spLocks noChangeArrowheads="1"/>
          </p:cNvSpPr>
          <p:nvPr>
            <p:ph type="title"/>
          </p:nvPr>
        </p:nvSpPr>
        <p:spPr>
          <a:prstGeom prst="roundRect">
            <a:avLst>
              <a:gd name="adj" fmla="val 16667"/>
            </a:avLst>
          </a:prstGeom>
          <a:solidFill>
            <a:srgbClr val="FFFF99"/>
          </a:solidFill>
          <a:ln w="31750" cap="flat">
            <a:solidFill>
              <a:srgbClr val="000000"/>
            </a:solidFill>
            <a:round/>
          </a:ln>
        </p:spPr>
        <p:txBody>
          <a:bodyPr/>
          <a:lstStyle/>
          <a:p>
            <a:pPr eaLnBrk="1" hangingPunct="1"/>
            <a:r>
              <a:rPr lang="ru-RU" sz="4000" b="1" smtClean="0">
                <a:solidFill>
                  <a:srgbClr val="000000"/>
                </a:solidFill>
                <a:effectLst/>
              </a:rPr>
              <a:t>Политические реформы.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AutoShape 4"/>
          <p:cNvSpPr>
            <a:spLocks noChangeArrowheads="1"/>
          </p:cNvSpPr>
          <p:nvPr>
            <p:ph type="title"/>
          </p:nvPr>
        </p:nvSpPr>
        <p:spPr>
          <a:prstGeom prst="roundRect">
            <a:avLst>
              <a:gd name="adj" fmla="val 16667"/>
            </a:avLst>
          </a:prstGeom>
          <a:solidFill>
            <a:srgbClr val="FFFF99"/>
          </a:solidFill>
          <a:ln w="31750" cap="flat">
            <a:solidFill>
              <a:srgbClr val="000000"/>
            </a:solidFill>
            <a:round/>
          </a:ln>
        </p:spPr>
        <p:txBody>
          <a:bodyPr/>
          <a:lstStyle/>
          <a:p>
            <a:pPr eaLnBrk="1" hangingPunct="1"/>
            <a:r>
              <a:rPr lang="ru-RU" sz="4000" b="1" smtClean="0">
                <a:solidFill>
                  <a:srgbClr val="000000"/>
                </a:solidFill>
                <a:effectLst/>
              </a:rPr>
              <a:t>Политические реформы.</a:t>
            </a:r>
          </a:p>
        </p:txBody>
      </p:sp>
      <p:sp>
        <p:nvSpPr>
          <p:cNvPr id="69637" name="Rectangle 5"/>
          <p:cNvSpPr>
            <a:spLocks noGrp="1" noRot="1" noChangeArrowheads="1"/>
          </p:cNvSpPr>
          <p:nvPr>
            <p:ph type="body" sz="half" idx="1"/>
          </p:nvPr>
        </p:nvSpPr>
        <p:spPr>
          <a:xfrm>
            <a:off x="179388" y="1600200"/>
            <a:ext cx="4316412" cy="5068888"/>
          </a:xfrm>
        </p:spPr>
        <p:txBody>
          <a:bodyPr/>
          <a:lstStyle/>
          <a:p>
            <a:pPr eaLnBrk="1" hangingPunct="1">
              <a:buFont typeface="Arial" charset="0"/>
              <a:buChar char="►"/>
              <a:defRPr/>
            </a:pPr>
            <a:r>
              <a:rPr lang="ru-RU" sz="3200" b="1" u="sng" smtClean="0">
                <a:solidFill>
                  <a:schemeClr val="hlink"/>
                </a:solidFill>
              </a:rPr>
              <a:t>Судебная реформа</a:t>
            </a:r>
            <a:r>
              <a:rPr lang="ru-RU" smtClean="0"/>
              <a:t> – </a:t>
            </a:r>
            <a:r>
              <a:rPr lang="ru-RU" b="1" smtClean="0"/>
              <a:t>появление суда присяжных, института мировых судей и судебных приставов, выведены народные заседатели.</a:t>
            </a:r>
          </a:p>
        </p:txBody>
      </p:sp>
      <p:pic>
        <p:nvPicPr>
          <p:cNvPr id="21508" name="Picture 8" descr="Картинка 7 из 97680">
            <a:hlinkClick r:id="rId2"/>
          </p:cNvPr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284663" y="1341438"/>
            <a:ext cx="3810000" cy="2857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1509" name="Picture 10" descr="sud">
            <a:hlinkClick r:id="rId4"/>
          </p:cNvPr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5148263" y="4149725"/>
            <a:ext cx="3744912" cy="2546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AutoShape 4"/>
          <p:cNvSpPr>
            <a:spLocks noChangeArrowheads="1"/>
          </p:cNvSpPr>
          <p:nvPr>
            <p:ph type="title"/>
          </p:nvPr>
        </p:nvSpPr>
        <p:spPr>
          <a:xfrm>
            <a:off x="301625" y="0"/>
            <a:ext cx="8540750" cy="1143000"/>
          </a:xfrm>
          <a:prstGeom prst="roundRect">
            <a:avLst>
              <a:gd name="adj" fmla="val 16667"/>
            </a:avLst>
          </a:prstGeom>
          <a:solidFill>
            <a:srgbClr val="FFFF99"/>
          </a:solidFill>
          <a:ln w="31750" cap="flat">
            <a:solidFill>
              <a:srgbClr val="000000"/>
            </a:solidFill>
            <a:round/>
          </a:ln>
        </p:spPr>
        <p:txBody>
          <a:bodyPr/>
          <a:lstStyle/>
          <a:p>
            <a:pPr eaLnBrk="1" hangingPunct="1"/>
            <a:r>
              <a:rPr lang="ru-RU" sz="4000" b="1" smtClean="0">
                <a:solidFill>
                  <a:srgbClr val="000000"/>
                </a:solidFill>
                <a:effectLst/>
              </a:rPr>
              <a:t>Политические реформы.</a:t>
            </a:r>
          </a:p>
        </p:txBody>
      </p:sp>
      <p:sp>
        <p:nvSpPr>
          <p:cNvPr id="71685" name="Rectangle 5"/>
          <p:cNvSpPr>
            <a:spLocks noGrp="1" noRot="1" noChangeArrowheads="1"/>
          </p:cNvSpPr>
          <p:nvPr>
            <p:ph type="body" sz="half" idx="1"/>
          </p:nvPr>
        </p:nvSpPr>
        <p:spPr>
          <a:xfrm>
            <a:off x="301625" y="1600200"/>
            <a:ext cx="4194175" cy="4997450"/>
          </a:xfrm>
        </p:spPr>
        <p:txBody>
          <a:bodyPr/>
          <a:lstStyle/>
          <a:p>
            <a:pPr eaLnBrk="1" hangingPunct="1">
              <a:buFont typeface="Arial" charset="0"/>
              <a:buChar char="►"/>
              <a:defRPr/>
            </a:pPr>
            <a:r>
              <a:rPr lang="ru-RU" sz="3200" b="1" u="sng" smtClean="0">
                <a:solidFill>
                  <a:schemeClr val="hlink"/>
                </a:solidFill>
              </a:rPr>
              <a:t>Военная реформа</a:t>
            </a:r>
            <a:r>
              <a:rPr lang="ru-RU" sz="2400" smtClean="0"/>
              <a:t>, </a:t>
            </a:r>
            <a:r>
              <a:rPr lang="ru-RU" b="1" smtClean="0"/>
              <a:t>провозгласившая создание профессиональной, хорошо вооружённой и обученной Российской армии к 2015 году.</a:t>
            </a:r>
          </a:p>
        </p:txBody>
      </p:sp>
      <p:pic>
        <p:nvPicPr>
          <p:cNvPr id="22532" name="Picture 8" descr="Картинка 2 из 146324">
            <a:hlinkClick r:id="rId2"/>
          </p:cNvPr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572000" y="1220788"/>
            <a:ext cx="3097213" cy="22082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2533" name="Picture 10" descr="Картинка 11 из 146324">
            <a:hlinkClick r:id="rId4"/>
          </p:cNvPr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6011863" y="2997200"/>
            <a:ext cx="2879725" cy="2063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2534" name="Picture 12" descr="Картинка 10 из 146324">
            <a:hlinkClick r:id="rId6"/>
          </p:cNvPr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4572000" y="4581525"/>
            <a:ext cx="3186113" cy="20748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63" name="Rectangle 7"/>
          <p:cNvSpPr>
            <a:spLocks noGrp="1" noRot="1" noChangeArrowheads="1"/>
          </p:cNvSpPr>
          <p:nvPr>
            <p:ph type="body" idx="1"/>
          </p:nvPr>
        </p:nvSpPr>
        <p:spPr>
          <a:xfrm>
            <a:off x="301625" y="2565400"/>
            <a:ext cx="8662988" cy="3533775"/>
          </a:xfrm>
        </p:spPr>
        <p:txBody>
          <a:bodyPr/>
          <a:lstStyle/>
          <a:p>
            <a:pPr eaLnBrk="1" hangingPunct="1">
              <a:buFont typeface="Arial" charset="0"/>
              <a:buNone/>
              <a:defRPr/>
            </a:pPr>
            <a:r>
              <a:rPr lang="ru-RU" smtClean="0"/>
              <a:t> </a:t>
            </a:r>
          </a:p>
          <a:p>
            <a:pPr eaLnBrk="1" hangingPunct="1">
              <a:buFont typeface="Arial" charset="0"/>
              <a:buChar char="►"/>
              <a:defRPr/>
            </a:pPr>
            <a:r>
              <a:rPr lang="ru-RU" b="1" smtClean="0"/>
              <a:t>декабрь 2000 год Государственная дума  утвердила:</a:t>
            </a:r>
          </a:p>
          <a:p>
            <a:pPr eaLnBrk="1" hangingPunct="1">
              <a:buFont typeface="Arial" charset="0"/>
              <a:buNone/>
              <a:defRPr/>
            </a:pPr>
            <a:endParaRPr lang="ru-RU" smtClean="0"/>
          </a:p>
          <a:p>
            <a:pPr eaLnBrk="1" hangingPunct="1">
              <a:buFont typeface="Arial" charset="0"/>
              <a:buNone/>
              <a:defRPr/>
            </a:pPr>
            <a:endParaRPr lang="ru-RU" smtClean="0"/>
          </a:p>
          <a:p>
            <a:pPr eaLnBrk="1" hangingPunct="1">
              <a:buFont typeface="Arial" charset="0"/>
              <a:buNone/>
              <a:defRPr/>
            </a:pPr>
            <a:r>
              <a:rPr lang="ru-RU" smtClean="0"/>
              <a:t>     </a:t>
            </a:r>
          </a:p>
        </p:txBody>
      </p:sp>
      <p:sp>
        <p:nvSpPr>
          <p:cNvPr id="23555" name="AutoShape 15"/>
          <p:cNvSpPr>
            <a:spLocks noChangeArrowheads="1"/>
          </p:cNvSpPr>
          <p:nvPr>
            <p:ph type="title"/>
          </p:nvPr>
        </p:nvSpPr>
        <p:spPr>
          <a:prstGeom prst="roundRect">
            <a:avLst>
              <a:gd name="adj" fmla="val 16667"/>
            </a:avLst>
          </a:prstGeom>
          <a:solidFill>
            <a:srgbClr val="FFFF99"/>
          </a:solidFill>
          <a:ln w="31750" cap="flat">
            <a:solidFill>
              <a:srgbClr val="000000"/>
            </a:solidFill>
            <a:round/>
          </a:ln>
        </p:spPr>
        <p:txBody>
          <a:bodyPr/>
          <a:lstStyle/>
          <a:p>
            <a:pPr eaLnBrk="1" hangingPunct="1"/>
            <a:r>
              <a:rPr lang="ru-RU" sz="4000" b="1" smtClean="0">
                <a:solidFill>
                  <a:srgbClr val="000000"/>
                </a:solidFill>
                <a:effectLst/>
              </a:rPr>
              <a:t>Новые государственные символы</a:t>
            </a:r>
          </a:p>
        </p:txBody>
      </p:sp>
      <p:sp>
        <p:nvSpPr>
          <p:cNvPr id="23556" name="Rectangle 16"/>
          <p:cNvSpPr>
            <a:spLocks noChangeArrowheads="1"/>
          </p:cNvSpPr>
          <p:nvPr/>
        </p:nvSpPr>
        <p:spPr bwMode="auto">
          <a:xfrm>
            <a:off x="323850" y="1484313"/>
            <a:ext cx="8569325" cy="1657350"/>
          </a:xfrm>
          <a:prstGeom prst="rect">
            <a:avLst/>
          </a:prstGeom>
          <a:solidFill>
            <a:srgbClr val="FFCC99"/>
          </a:solidFill>
          <a:ln w="28575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endParaRPr lang="ru-RU" sz="2400">
              <a:solidFill>
                <a:srgbClr val="000000"/>
              </a:solidFill>
            </a:endParaRPr>
          </a:p>
          <a:p>
            <a:pPr algn="ctr"/>
            <a:endParaRPr lang="ru-RU" sz="2400">
              <a:solidFill>
                <a:srgbClr val="000000"/>
              </a:solidFill>
            </a:endParaRPr>
          </a:p>
          <a:p>
            <a:pPr algn="ctr"/>
            <a:r>
              <a:rPr lang="ru-RU" sz="2400" b="1">
                <a:solidFill>
                  <a:srgbClr val="000000"/>
                </a:solidFill>
              </a:rPr>
              <a:t>Вот уже 10 лет, как перестал существовать СССР, а у </a:t>
            </a:r>
          </a:p>
          <a:p>
            <a:pPr algn="ctr"/>
            <a:r>
              <a:rPr lang="ru-RU" sz="2400" b="1">
                <a:solidFill>
                  <a:srgbClr val="000000"/>
                </a:solidFill>
              </a:rPr>
              <a:t>России до сих пор нет национальных символов.</a:t>
            </a:r>
          </a:p>
          <a:p>
            <a:pPr algn="ctr"/>
            <a:endParaRPr lang="ru-RU" sz="2400" b="1">
              <a:solidFill>
                <a:srgbClr val="000000"/>
              </a:solidFill>
            </a:endParaRPr>
          </a:p>
          <a:p>
            <a:pPr algn="ctr"/>
            <a:endParaRPr lang="ru-RU" sz="2400" b="1">
              <a:solidFill>
                <a:srgbClr val="000000"/>
              </a:solidFill>
            </a:endParaRPr>
          </a:p>
          <a:p>
            <a:pPr algn="ctr"/>
            <a:r>
              <a:rPr lang="ru-RU" sz="2400">
                <a:solidFill>
                  <a:srgbClr val="000000"/>
                </a:solidFill>
              </a:rPr>
              <a:t>  </a:t>
            </a:r>
          </a:p>
        </p:txBody>
      </p:sp>
      <p:pic>
        <p:nvPicPr>
          <p:cNvPr id="23557" name="Рисунок 2" descr="ru127.gif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50825" y="4149725"/>
            <a:ext cx="2365375" cy="2371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3558" name="Рисунок 4" descr="49751477_rf1t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932113" y="4365625"/>
            <a:ext cx="1639887" cy="19446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3559" name="Рисунок 3" descr="GimnRos.jpg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651500" y="4365625"/>
            <a:ext cx="2808288" cy="1852613"/>
          </a:xfrm>
          <a:prstGeom prst="rect">
            <a:avLst/>
          </a:prstGeom>
          <a:noFill/>
          <a:ln w="9525">
            <a:solidFill>
              <a:srgbClr val="FF0000"/>
            </a:solidFill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34" name="Rectangle 6"/>
          <p:cNvSpPr>
            <a:spLocks noGrp="1" noRot="1" noChangeArrowheads="1"/>
          </p:cNvSpPr>
          <p:nvPr>
            <p:ph type="body" sz="half" idx="2"/>
          </p:nvPr>
        </p:nvSpPr>
        <p:spPr>
          <a:xfrm>
            <a:off x="4648200" y="188913"/>
            <a:ext cx="4316413" cy="6408737"/>
          </a:xfrm>
        </p:spPr>
        <p:txBody>
          <a:bodyPr/>
          <a:lstStyle/>
          <a:p>
            <a:pPr eaLnBrk="1" hangingPunct="1">
              <a:lnSpc>
                <a:spcPct val="90000"/>
              </a:lnSpc>
              <a:buFont typeface="Arial" charset="0"/>
              <a:buChar char="►"/>
              <a:defRPr/>
            </a:pPr>
            <a:r>
              <a:rPr lang="ru-RU" b="1" smtClean="0"/>
              <a:t>Регулярно проходят встречи Путина с лидерами думских фракций. Обмен информацией о действиях и планах высших органов власти, совместный поиск политических решений повышают эффективность государства.</a:t>
            </a:r>
          </a:p>
        </p:txBody>
      </p:sp>
      <p:pic>
        <p:nvPicPr>
          <p:cNvPr id="24579" name="Picture 8" descr="Картинка 10 из 2498">
            <a:hlinkClick r:id="rId2"/>
          </p:cNvPr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79388" y="107950"/>
            <a:ext cx="4248150" cy="318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4580" name="Picture 11" descr="20030328155347">
            <a:hlinkClick r:id="rId4"/>
          </p:cNvPr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250825" y="3590925"/>
            <a:ext cx="4105275" cy="3079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51" name="Rectangle 3"/>
          <p:cNvSpPr>
            <a:spLocks noGrp="1" noRot="1" noChangeArrowheads="1"/>
          </p:cNvSpPr>
          <p:nvPr>
            <p:ph type="body" idx="1"/>
          </p:nvPr>
        </p:nvSpPr>
        <p:spPr>
          <a:xfrm>
            <a:off x="301625" y="1600200"/>
            <a:ext cx="8540750" cy="4924425"/>
          </a:xfrm>
        </p:spPr>
        <p:txBody>
          <a:bodyPr/>
          <a:lstStyle/>
          <a:p>
            <a:pPr eaLnBrk="1" hangingPunct="1">
              <a:buFont typeface="Arial" charset="0"/>
              <a:buChar char="►"/>
              <a:defRPr/>
            </a:pPr>
            <a:r>
              <a:rPr lang="ru-RU" b="1" i="1" smtClean="0"/>
              <a:t>Прочитайте отрывок их послания Президента РФ В.В. Путина Федеральному Собранию ( стр. 375) и ответьте на вопросы:</a:t>
            </a:r>
          </a:p>
          <a:p>
            <a:pPr eaLnBrk="1" hangingPunct="1">
              <a:buFont typeface="Arial" charset="0"/>
              <a:buNone/>
              <a:defRPr/>
            </a:pPr>
            <a:endParaRPr lang="ru-RU" b="1" i="1" smtClean="0"/>
          </a:p>
          <a:p>
            <a:pPr lvl="1" eaLnBrk="1" hangingPunct="1">
              <a:defRPr/>
            </a:pPr>
            <a:r>
              <a:rPr lang="ru-RU" b="1" smtClean="0"/>
              <a:t>Какие цели поставил Президент перед органами власти и обществом?</a:t>
            </a:r>
          </a:p>
          <a:p>
            <a:pPr lvl="1" eaLnBrk="1" hangingPunct="1">
              <a:defRPr/>
            </a:pPr>
            <a:r>
              <a:rPr lang="ru-RU" b="1" smtClean="0"/>
              <a:t>О каких трудностях говорил Президент?</a:t>
            </a:r>
          </a:p>
        </p:txBody>
      </p:sp>
      <p:sp>
        <p:nvSpPr>
          <p:cNvPr id="25603" name="AutoShape 4"/>
          <p:cNvSpPr>
            <a:spLocks noChangeArrowheads="1"/>
          </p:cNvSpPr>
          <p:nvPr>
            <p:ph type="title"/>
          </p:nvPr>
        </p:nvSpPr>
        <p:spPr>
          <a:prstGeom prst="roundRect">
            <a:avLst>
              <a:gd name="adj" fmla="val 16667"/>
            </a:avLst>
          </a:prstGeom>
          <a:solidFill>
            <a:srgbClr val="FFFF99"/>
          </a:solidFill>
          <a:ln w="25400">
            <a:solidFill>
              <a:srgbClr val="000000"/>
            </a:solidFill>
            <a:round/>
          </a:ln>
        </p:spPr>
        <p:txBody>
          <a:bodyPr/>
          <a:lstStyle/>
          <a:p>
            <a:pPr eaLnBrk="1" hangingPunct="1"/>
            <a:r>
              <a:rPr lang="ru-RU" b="1" smtClean="0">
                <a:solidFill>
                  <a:srgbClr val="000000"/>
                </a:solidFill>
                <a:effectLst/>
              </a:rPr>
              <a:t>Экономические реформы.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5" name="Rectangle 5"/>
          <p:cNvSpPr>
            <a:spLocks noGrp="1" noRot="1" noChangeArrowheads="1"/>
          </p:cNvSpPr>
          <p:nvPr>
            <p:ph type="body" idx="1"/>
          </p:nvPr>
        </p:nvSpPr>
        <p:spPr>
          <a:xfrm>
            <a:off x="301625" y="1412875"/>
            <a:ext cx="8518525" cy="5111750"/>
          </a:xfrm>
        </p:spPr>
        <p:txBody>
          <a:bodyPr/>
          <a:lstStyle/>
          <a:p>
            <a:pPr eaLnBrk="1" hangingPunct="1">
              <a:buFont typeface="Arial" charset="0"/>
              <a:buNone/>
              <a:defRPr/>
            </a:pPr>
            <a:endParaRPr lang="ru-RU" sz="3600" smtClean="0"/>
          </a:p>
          <a:p>
            <a:pPr eaLnBrk="1" hangingPunct="1">
              <a:buFont typeface="Arial" charset="0"/>
              <a:buChar char="►"/>
              <a:defRPr/>
            </a:pPr>
            <a:r>
              <a:rPr lang="ru-RU" sz="4400" b="1" smtClean="0">
                <a:solidFill>
                  <a:schemeClr val="hlink"/>
                </a:solidFill>
              </a:rPr>
              <a:t>Проведена налоговая реформа</a:t>
            </a:r>
            <a:r>
              <a:rPr lang="ru-RU" sz="3600" smtClean="0"/>
              <a:t>   - </a:t>
            </a:r>
            <a:r>
              <a:rPr lang="ru-RU" sz="2800" smtClean="0"/>
              <a:t> </a:t>
            </a:r>
            <a:r>
              <a:rPr lang="ru-RU" sz="3600" b="1" smtClean="0"/>
              <a:t>введён единый 13% налог на доходы населения, снижен налог на прибыль предприятий и организаций.</a:t>
            </a:r>
          </a:p>
        </p:txBody>
      </p:sp>
      <p:sp>
        <p:nvSpPr>
          <p:cNvPr id="26627" name="AutoShape 7"/>
          <p:cNvSpPr>
            <a:spLocks noChangeArrowheads="1"/>
          </p:cNvSpPr>
          <p:nvPr>
            <p:ph type="title"/>
          </p:nvPr>
        </p:nvSpPr>
        <p:spPr>
          <a:prstGeom prst="roundRect">
            <a:avLst>
              <a:gd name="adj" fmla="val 16667"/>
            </a:avLst>
          </a:prstGeom>
          <a:solidFill>
            <a:srgbClr val="FFFF99"/>
          </a:solidFill>
          <a:ln w="25400">
            <a:solidFill>
              <a:srgbClr val="000000"/>
            </a:solidFill>
            <a:round/>
          </a:ln>
        </p:spPr>
        <p:txBody>
          <a:bodyPr/>
          <a:lstStyle/>
          <a:p>
            <a:pPr eaLnBrk="1" hangingPunct="1"/>
            <a:r>
              <a:rPr lang="ru-RU" b="1" smtClean="0">
                <a:solidFill>
                  <a:srgbClr val="000000"/>
                </a:solidFill>
                <a:effectLst/>
              </a:rPr>
              <a:t>Экономические реформы.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875" name="Rectangle 3"/>
          <p:cNvSpPr>
            <a:spLocks noGrp="1" noRot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buFont typeface="Arial" charset="0"/>
              <a:buChar char="►"/>
              <a:defRPr/>
            </a:pPr>
            <a:r>
              <a:rPr lang="ru-RU" b="1" smtClean="0">
                <a:solidFill>
                  <a:schemeClr val="hlink"/>
                </a:solidFill>
              </a:rPr>
              <a:t>Принят закон о поддержке малого и среднего предпринимательства</a:t>
            </a:r>
          </a:p>
          <a:p>
            <a:pPr eaLnBrk="1" hangingPunct="1">
              <a:buFont typeface="Arial" charset="0"/>
              <a:buNone/>
              <a:defRPr/>
            </a:pPr>
            <a:endParaRPr lang="ru-RU" smtClean="0"/>
          </a:p>
        </p:txBody>
      </p:sp>
      <p:sp>
        <p:nvSpPr>
          <p:cNvPr id="27651" name="AutoShape 4"/>
          <p:cNvSpPr>
            <a:spLocks noChangeArrowheads="1"/>
          </p:cNvSpPr>
          <p:nvPr>
            <p:ph type="title"/>
          </p:nvPr>
        </p:nvSpPr>
        <p:spPr>
          <a:prstGeom prst="roundRect">
            <a:avLst>
              <a:gd name="adj" fmla="val 16667"/>
            </a:avLst>
          </a:prstGeom>
          <a:solidFill>
            <a:srgbClr val="FFFF99"/>
          </a:solidFill>
          <a:ln w="25400">
            <a:solidFill>
              <a:srgbClr val="000000"/>
            </a:solidFill>
            <a:round/>
          </a:ln>
        </p:spPr>
        <p:txBody>
          <a:bodyPr/>
          <a:lstStyle/>
          <a:p>
            <a:pPr eaLnBrk="1" hangingPunct="1"/>
            <a:r>
              <a:rPr lang="ru-RU" b="1" smtClean="0">
                <a:solidFill>
                  <a:srgbClr val="000000"/>
                </a:solidFill>
                <a:effectLst/>
              </a:rPr>
              <a:t>Экономические реформы.</a:t>
            </a:r>
          </a:p>
        </p:txBody>
      </p:sp>
      <p:pic>
        <p:nvPicPr>
          <p:cNvPr id="27652" name="Picture 6" descr="2138860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042988" y="2781300"/>
            <a:ext cx="1905000" cy="3028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899" name="Rectangle 3"/>
          <p:cNvSpPr>
            <a:spLocks noGrp="1" noRot="1" noChangeArrowheads="1"/>
          </p:cNvSpPr>
          <p:nvPr>
            <p:ph type="body" idx="1"/>
          </p:nvPr>
        </p:nvSpPr>
        <p:spPr>
          <a:xfrm>
            <a:off x="301625" y="1600200"/>
            <a:ext cx="8518525" cy="4852988"/>
          </a:xfrm>
        </p:spPr>
        <p:txBody>
          <a:bodyPr/>
          <a:lstStyle/>
          <a:p>
            <a:pPr eaLnBrk="1" hangingPunct="1">
              <a:buFont typeface="Arial" charset="0"/>
              <a:buChar char="►"/>
              <a:defRPr/>
            </a:pPr>
            <a:r>
              <a:rPr lang="ru-RU" sz="5400" b="1" smtClean="0">
                <a:solidFill>
                  <a:schemeClr val="hlink"/>
                </a:solidFill>
              </a:rPr>
              <a:t>Начата аграрная реформа</a:t>
            </a:r>
            <a:endParaRPr lang="ru-RU" sz="3600" b="1" smtClean="0"/>
          </a:p>
          <a:p>
            <a:pPr eaLnBrk="1" hangingPunct="1">
              <a:buFont typeface="Arial" charset="0"/>
              <a:buNone/>
              <a:defRPr/>
            </a:pPr>
            <a:r>
              <a:rPr lang="ru-RU" sz="3600" b="1" smtClean="0"/>
              <a:t>-  законы о купле – продаже земли, новый порядок наследования имущества и др).</a:t>
            </a:r>
          </a:p>
        </p:txBody>
      </p:sp>
      <p:sp>
        <p:nvSpPr>
          <p:cNvPr id="28675" name="AutoShape 4"/>
          <p:cNvSpPr>
            <a:spLocks noChangeArrowheads="1"/>
          </p:cNvSpPr>
          <p:nvPr>
            <p:ph type="title"/>
          </p:nvPr>
        </p:nvSpPr>
        <p:spPr>
          <a:prstGeom prst="roundRect">
            <a:avLst>
              <a:gd name="adj" fmla="val 16667"/>
            </a:avLst>
          </a:prstGeom>
          <a:solidFill>
            <a:srgbClr val="FFFF99"/>
          </a:solidFill>
          <a:ln w="25400">
            <a:solidFill>
              <a:srgbClr val="000000"/>
            </a:solidFill>
            <a:round/>
          </a:ln>
        </p:spPr>
        <p:txBody>
          <a:bodyPr/>
          <a:lstStyle/>
          <a:p>
            <a:pPr eaLnBrk="1" hangingPunct="1"/>
            <a:r>
              <a:rPr lang="ru-RU" b="1" smtClean="0">
                <a:solidFill>
                  <a:srgbClr val="000000"/>
                </a:solidFill>
                <a:effectLst/>
              </a:rPr>
              <a:t>Экономические реформы.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3" name="Rectangle 3"/>
          <p:cNvSpPr>
            <a:spLocks noGrp="1" noRot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buFont typeface="Arial" charset="0"/>
              <a:buChar char="►"/>
              <a:defRPr/>
            </a:pPr>
            <a:r>
              <a:rPr lang="ru-RU" b="1" smtClean="0">
                <a:solidFill>
                  <a:schemeClr val="hlink"/>
                </a:solidFill>
              </a:rPr>
              <a:t>Принят закон, ограничивающий власть естественных монополий        </a:t>
            </a:r>
            <a:r>
              <a:rPr lang="ru-RU" sz="2800" smtClean="0"/>
              <a:t> </a:t>
            </a:r>
            <a:r>
              <a:rPr lang="ru-RU" b="1" smtClean="0"/>
              <a:t>( Газпром, РАО « Единая энергетическая система России», Министерство железнодорожного транспорта)</a:t>
            </a:r>
          </a:p>
          <a:p>
            <a:pPr eaLnBrk="1" hangingPunct="1">
              <a:buFont typeface="Arial" charset="0"/>
              <a:buNone/>
              <a:defRPr/>
            </a:pPr>
            <a:endParaRPr lang="ru-RU" b="1" smtClean="0"/>
          </a:p>
        </p:txBody>
      </p:sp>
      <p:sp>
        <p:nvSpPr>
          <p:cNvPr id="29699" name="AutoShape 4"/>
          <p:cNvSpPr>
            <a:spLocks noChangeArrowheads="1"/>
          </p:cNvSpPr>
          <p:nvPr>
            <p:ph type="title"/>
          </p:nvPr>
        </p:nvSpPr>
        <p:spPr>
          <a:prstGeom prst="roundRect">
            <a:avLst>
              <a:gd name="adj" fmla="val 16667"/>
            </a:avLst>
          </a:prstGeom>
          <a:solidFill>
            <a:srgbClr val="FFFF99"/>
          </a:solidFill>
          <a:ln w="25400">
            <a:solidFill>
              <a:srgbClr val="000000"/>
            </a:solidFill>
            <a:round/>
          </a:ln>
        </p:spPr>
        <p:txBody>
          <a:bodyPr/>
          <a:lstStyle/>
          <a:p>
            <a:pPr eaLnBrk="1" hangingPunct="1"/>
            <a:r>
              <a:rPr lang="ru-RU" b="1" smtClean="0">
                <a:solidFill>
                  <a:srgbClr val="000000"/>
                </a:solidFill>
                <a:effectLst/>
              </a:rPr>
              <a:t>Экономические реформы</a:t>
            </a:r>
            <a:r>
              <a:rPr lang="ru-RU" b="1" smtClean="0">
                <a:effectLst/>
              </a:rPr>
              <a:t>.</a:t>
            </a:r>
          </a:p>
        </p:txBody>
      </p:sp>
      <p:pic>
        <p:nvPicPr>
          <p:cNvPr id="29700" name="Picture 6" descr="1335962067_0031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95288" y="4149725"/>
            <a:ext cx="3168650" cy="2533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9701" name="Picture 8" descr="Газпром и НОВАТЭК снова встретятся на Ямале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435600" y="4292600"/>
            <a:ext cx="2952750" cy="2362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971" name="Rectangle 3"/>
          <p:cNvSpPr>
            <a:spLocks noGrp="1" noRot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buFont typeface="Arial" charset="0"/>
              <a:buChar char="►"/>
              <a:defRPr/>
            </a:pPr>
            <a:r>
              <a:rPr lang="ru-RU" b="1" smtClean="0">
                <a:solidFill>
                  <a:schemeClr val="hlink"/>
                </a:solidFill>
              </a:rPr>
              <a:t>Новый курс по отношению к олигархам.</a:t>
            </a:r>
          </a:p>
          <a:p>
            <a:pPr eaLnBrk="1" hangingPunct="1">
              <a:buFont typeface="Arial" charset="0"/>
              <a:buChar char="►"/>
              <a:defRPr/>
            </a:pPr>
            <a:endParaRPr lang="ru-RU" smtClean="0"/>
          </a:p>
        </p:txBody>
      </p:sp>
      <p:sp>
        <p:nvSpPr>
          <p:cNvPr id="30723" name="AutoShape 4"/>
          <p:cNvSpPr>
            <a:spLocks noChangeArrowheads="1"/>
          </p:cNvSpPr>
          <p:nvPr>
            <p:ph type="title"/>
          </p:nvPr>
        </p:nvSpPr>
        <p:spPr>
          <a:prstGeom prst="roundRect">
            <a:avLst>
              <a:gd name="adj" fmla="val 16667"/>
            </a:avLst>
          </a:prstGeom>
          <a:solidFill>
            <a:srgbClr val="FFFF99"/>
          </a:solidFill>
          <a:ln w="25400">
            <a:solidFill>
              <a:srgbClr val="000000"/>
            </a:solidFill>
            <a:round/>
          </a:ln>
        </p:spPr>
        <p:txBody>
          <a:bodyPr/>
          <a:lstStyle/>
          <a:p>
            <a:pPr eaLnBrk="1" hangingPunct="1"/>
            <a:r>
              <a:rPr lang="ru-RU" b="1" smtClean="0">
                <a:solidFill>
                  <a:srgbClr val="000000"/>
                </a:solidFill>
                <a:effectLst/>
              </a:rPr>
              <a:t>Экономические реформы.</a:t>
            </a:r>
          </a:p>
        </p:txBody>
      </p:sp>
      <p:pic>
        <p:nvPicPr>
          <p:cNvPr id="30724" name="Picture 8" descr="prohorov0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084888" y="2205038"/>
            <a:ext cx="2808287" cy="2101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25" name="Picture 11" descr="abramovich1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95288" y="3141663"/>
            <a:ext cx="1905000" cy="2600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26" name="Picture 14" descr="deripaska2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492500" y="2420938"/>
            <a:ext cx="1657350" cy="2562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0727" name="Rectangle 16"/>
          <p:cNvSpPr>
            <a:spLocks noChangeArrowheads="1"/>
          </p:cNvSpPr>
          <p:nvPr/>
        </p:nvSpPr>
        <p:spPr bwMode="auto">
          <a:xfrm>
            <a:off x="6011863" y="4221163"/>
            <a:ext cx="2881312" cy="863600"/>
          </a:xfrm>
          <a:prstGeom prst="rect">
            <a:avLst/>
          </a:prstGeom>
          <a:solidFill>
            <a:srgbClr val="FFCC99"/>
          </a:solidFill>
          <a:ln w="22225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ru-RU" sz="2000" b="1">
                <a:solidFill>
                  <a:srgbClr val="000000"/>
                </a:solidFill>
              </a:rPr>
              <a:t>М. Прохоров</a:t>
            </a:r>
          </a:p>
          <a:p>
            <a:pPr algn="ctr"/>
            <a:r>
              <a:rPr lang="ru-RU" sz="2000" b="1">
                <a:solidFill>
                  <a:srgbClr val="000000"/>
                </a:solidFill>
              </a:rPr>
              <a:t>Группа ОНЭКСИМ</a:t>
            </a:r>
          </a:p>
        </p:txBody>
      </p:sp>
      <p:sp>
        <p:nvSpPr>
          <p:cNvPr id="30728" name="Rectangle 17"/>
          <p:cNvSpPr>
            <a:spLocks noChangeArrowheads="1"/>
          </p:cNvSpPr>
          <p:nvPr/>
        </p:nvSpPr>
        <p:spPr bwMode="auto">
          <a:xfrm>
            <a:off x="2916238" y="4724400"/>
            <a:ext cx="3095625" cy="936625"/>
          </a:xfrm>
          <a:prstGeom prst="rect">
            <a:avLst/>
          </a:prstGeom>
          <a:solidFill>
            <a:srgbClr val="FFCC99"/>
          </a:solidFill>
          <a:ln w="22225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ru-RU" sz="2000" b="1">
                <a:solidFill>
                  <a:srgbClr val="000000"/>
                </a:solidFill>
              </a:rPr>
              <a:t>О. Дерипаска</a:t>
            </a:r>
          </a:p>
          <a:p>
            <a:pPr algn="ctr"/>
            <a:r>
              <a:rPr lang="ru-RU" sz="2000" b="1">
                <a:solidFill>
                  <a:srgbClr val="000000"/>
                </a:solidFill>
              </a:rPr>
              <a:t>« Российский </a:t>
            </a:r>
          </a:p>
          <a:p>
            <a:pPr algn="ctr"/>
            <a:r>
              <a:rPr lang="ru-RU" sz="2000" b="1">
                <a:solidFill>
                  <a:srgbClr val="000000"/>
                </a:solidFill>
              </a:rPr>
              <a:t>алюминий»</a:t>
            </a:r>
          </a:p>
        </p:txBody>
      </p:sp>
      <p:sp>
        <p:nvSpPr>
          <p:cNvPr id="30729" name="Rectangle 18"/>
          <p:cNvSpPr>
            <a:spLocks noChangeArrowheads="1"/>
          </p:cNvSpPr>
          <p:nvPr/>
        </p:nvSpPr>
        <p:spPr bwMode="auto">
          <a:xfrm>
            <a:off x="0" y="5589588"/>
            <a:ext cx="2881313" cy="863600"/>
          </a:xfrm>
          <a:prstGeom prst="rect">
            <a:avLst/>
          </a:prstGeom>
          <a:solidFill>
            <a:srgbClr val="FFCC99"/>
          </a:solidFill>
          <a:ln w="22225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ru-RU" sz="2000" b="1">
                <a:solidFill>
                  <a:srgbClr val="000000"/>
                </a:solidFill>
              </a:rPr>
              <a:t>Р. Абрамович</a:t>
            </a:r>
          </a:p>
          <a:p>
            <a:pPr algn="ctr"/>
            <a:r>
              <a:rPr lang="ru-RU" sz="2000" b="1">
                <a:solidFill>
                  <a:srgbClr val="000000"/>
                </a:solidFill>
              </a:rPr>
              <a:t>инвестиции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7" name="Rectangle 3"/>
          <p:cNvSpPr>
            <a:spLocks noGrp="1" noRot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buFont typeface="Arial" charset="0"/>
              <a:buChar char="►"/>
              <a:defRPr/>
            </a:pPr>
            <a:r>
              <a:rPr lang="ru-RU" sz="4000" b="1" smtClean="0">
                <a:solidFill>
                  <a:schemeClr val="hlink"/>
                </a:solidFill>
              </a:rPr>
              <a:t>Увеличивались расходы на оборону страны</a:t>
            </a:r>
            <a:r>
              <a:rPr lang="ru-RU" sz="2800" smtClean="0"/>
              <a:t>,</a:t>
            </a:r>
          </a:p>
          <a:p>
            <a:pPr eaLnBrk="1" hangingPunct="1">
              <a:buFont typeface="Arial" charset="0"/>
              <a:buNone/>
              <a:defRPr/>
            </a:pPr>
            <a:r>
              <a:rPr lang="ru-RU" sz="3600" b="1" smtClean="0"/>
              <a:t>создание новейших образцов вооружения и  техники</a:t>
            </a:r>
          </a:p>
        </p:txBody>
      </p:sp>
      <p:sp>
        <p:nvSpPr>
          <p:cNvPr id="31747" name="AutoShape 4"/>
          <p:cNvSpPr>
            <a:spLocks noChangeArrowheads="1"/>
          </p:cNvSpPr>
          <p:nvPr>
            <p:ph type="title"/>
          </p:nvPr>
        </p:nvSpPr>
        <p:spPr>
          <a:prstGeom prst="roundRect">
            <a:avLst>
              <a:gd name="adj" fmla="val 16667"/>
            </a:avLst>
          </a:prstGeom>
          <a:solidFill>
            <a:srgbClr val="FFFF99"/>
          </a:solidFill>
          <a:ln w="25400">
            <a:solidFill>
              <a:srgbClr val="000000"/>
            </a:solidFill>
            <a:round/>
          </a:ln>
        </p:spPr>
        <p:txBody>
          <a:bodyPr/>
          <a:lstStyle/>
          <a:p>
            <a:pPr eaLnBrk="1" hangingPunct="1"/>
            <a:r>
              <a:rPr lang="ru-RU" b="1" smtClean="0">
                <a:solidFill>
                  <a:srgbClr val="000000"/>
                </a:solidFill>
                <a:effectLst/>
              </a:rPr>
              <a:t>Экономические реформы.</a:t>
            </a:r>
          </a:p>
        </p:txBody>
      </p:sp>
      <p:pic>
        <p:nvPicPr>
          <p:cNvPr id="31748" name="Picture 8" descr="Ракетный комплекс 'Тополь-М'. Фото с сайта baltgames.lv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50825" y="4221163"/>
            <a:ext cx="2592388" cy="1914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1749" name="Picture 11" descr="Бронетанковая&#10;техника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227763" y="4005263"/>
            <a:ext cx="2663825" cy="18780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1750" name="Picture 13" descr="Другая&#10;техника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240088" y="4652963"/>
            <a:ext cx="2663825" cy="19986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AutoShape 4"/>
          <p:cNvSpPr>
            <a:spLocks noChangeArrowheads="1"/>
          </p:cNvSpPr>
          <p:nvPr>
            <p:ph type="title"/>
          </p:nvPr>
        </p:nvSpPr>
        <p:spPr>
          <a:prstGeom prst="roundRect">
            <a:avLst>
              <a:gd name="adj" fmla="val 16667"/>
            </a:avLst>
          </a:prstGeom>
          <a:solidFill>
            <a:srgbClr val="FFFF99"/>
          </a:solidFill>
          <a:ln w="25400">
            <a:solidFill>
              <a:srgbClr val="000000"/>
            </a:solidFill>
            <a:round/>
          </a:ln>
        </p:spPr>
        <p:txBody>
          <a:bodyPr/>
          <a:lstStyle/>
          <a:p>
            <a:pPr eaLnBrk="1" hangingPunct="1"/>
            <a:r>
              <a:rPr lang="ru-RU" sz="4000" b="1" smtClean="0">
                <a:solidFill>
                  <a:srgbClr val="000000"/>
                </a:solidFill>
                <a:effectLst/>
              </a:rPr>
              <a:t>Усиление борьбы с терроризмом.</a:t>
            </a:r>
          </a:p>
        </p:txBody>
      </p:sp>
      <p:pic>
        <p:nvPicPr>
          <p:cNvPr id="32771" name="Рисунок 2" descr="Волгодонск 99.jpg"/>
          <p:cNvPicPr>
            <a:picLocks noChangeAspect="1"/>
          </p:cNvPicPr>
          <p:nvPr>
            <p:ph type="body" sz="half"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611188" y="1484313"/>
            <a:ext cx="3313112" cy="2146300"/>
          </a:xfrm>
          <a:noFill/>
          <a:ln w="34925">
            <a:solidFill>
              <a:srgbClr val="000000"/>
            </a:solidFill>
          </a:ln>
        </p:spPr>
      </p:pic>
      <p:sp>
        <p:nvSpPr>
          <p:cNvPr id="32772" name="Rectangle 8"/>
          <p:cNvSpPr>
            <a:spLocks noChangeArrowheads="1"/>
          </p:cNvSpPr>
          <p:nvPr/>
        </p:nvSpPr>
        <p:spPr bwMode="auto">
          <a:xfrm>
            <a:off x="179388" y="3429000"/>
            <a:ext cx="4248150" cy="720725"/>
          </a:xfrm>
          <a:prstGeom prst="rect">
            <a:avLst/>
          </a:prstGeom>
          <a:solidFill>
            <a:srgbClr val="FFCC99"/>
          </a:solidFill>
          <a:ln w="25400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ru-RU" sz="2400" b="1">
                <a:solidFill>
                  <a:srgbClr val="000000"/>
                </a:solidFill>
              </a:rPr>
              <a:t>Волгодонск 1999 г</a:t>
            </a:r>
          </a:p>
        </p:txBody>
      </p:sp>
      <p:pic>
        <p:nvPicPr>
          <p:cNvPr id="32773" name="Picture 10" descr="202bi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292725" y="1412875"/>
            <a:ext cx="2735263" cy="2087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2774" name="Rectangle 11"/>
          <p:cNvSpPr>
            <a:spLocks noChangeArrowheads="1"/>
          </p:cNvSpPr>
          <p:nvPr/>
        </p:nvSpPr>
        <p:spPr bwMode="auto">
          <a:xfrm>
            <a:off x="4143375" y="4730750"/>
            <a:ext cx="255588" cy="366713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b="1"/>
              <a:t>.</a:t>
            </a:r>
          </a:p>
        </p:txBody>
      </p:sp>
      <p:sp>
        <p:nvSpPr>
          <p:cNvPr id="32775" name="Rectangle 12"/>
          <p:cNvSpPr>
            <a:spLocks noChangeArrowheads="1"/>
          </p:cNvSpPr>
          <p:nvPr/>
        </p:nvSpPr>
        <p:spPr bwMode="auto">
          <a:xfrm>
            <a:off x="4716463" y="3429000"/>
            <a:ext cx="4248150" cy="720725"/>
          </a:xfrm>
          <a:prstGeom prst="rect">
            <a:avLst/>
          </a:prstGeom>
          <a:solidFill>
            <a:srgbClr val="FFCC99"/>
          </a:solidFill>
          <a:ln w="25400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ru-RU" sz="2400" b="1">
                <a:solidFill>
                  <a:srgbClr val="000000"/>
                </a:solidFill>
              </a:rPr>
              <a:t>Теракт в Буйнакске</a:t>
            </a:r>
          </a:p>
        </p:txBody>
      </p:sp>
      <p:sp>
        <p:nvSpPr>
          <p:cNvPr id="32776" name="TextBox 1"/>
          <p:cNvSpPr txBox="1">
            <a:spLocks noChangeArrowheads="1"/>
          </p:cNvSpPr>
          <p:nvPr/>
        </p:nvSpPr>
        <p:spPr bwMode="auto">
          <a:xfrm>
            <a:off x="285750" y="4221163"/>
            <a:ext cx="8572500" cy="2292350"/>
          </a:xfrm>
          <a:prstGeom prst="rect">
            <a:avLst/>
          </a:prstGeom>
          <a:noFill/>
          <a:ln w="9525">
            <a:solidFill>
              <a:srgbClr val="002060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2000" b="1" i="1">
                <a:latin typeface="Corbel" pitchFamily="34" charset="0"/>
              </a:rPr>
              <a:t> </a:t>
            </a:r>
            <a:r>
              <a:rPr lang="ru-RU" sz="2400" b="1" i="1">
                <a:latin typeface="Corbel" pitchFamily="34" charset="0"/>
              </a:rPr>
              <a:t>В день вступления Путина на пост главы правительства чеченские боевики </a:t>
            </a:r>
            <a:r>
              <a:rPr lang="ru-RU" sz="2400" b="1" i="1">
                <a:solidFill>
                  <a:srgbClr val="FF0000"/>
                </a:solidFill>
                <a:latin typeface="Corbel" pitchFamily="34" charset="0"/>
              </a:rPr>
              <a:t>вторглись в Дагестан</a:t>
            </a:r>
            <a:r>
              <a:rPr lang="ru-RU" sz="2400" b="1" i="1">
                <a:latin typeface="Corbel" pitchFamily="34" charset="0"/>
              </a:rPr>
              <a:t>, провозгласив имамат. Путин провозгласил начало </a:t>
            </a:r>
            <a:r>
              <a:rPr lang="ru-RU" sz="2400" b="1" i="1">
                <a:solidFill>
                  <a:srgbClr val="FF0000"/>
                </a:solidFill>
                <a:latin typeface="Corbel" pitchFamily="34" charset="0"/>
              </a:rPr>
              <a:t>контртеррористической операции</a:t>
            </a:r>
            <a:r>
              <a:rPr lang="ru-RU" sz="2400" b="1" i="1">
                <a:latin typeface="Corbel" pitchFamily="34" charset="0"/>
              </a:rPr>
              <a:t>, началась </a:t>
            </a:r>
            <a:r>
              <a:rPr lang="ru-RU" sz="2400" b="1" i="1">
                <a:solidFill>
                  <a:srgbClr val="FF0000"/>
                </a:solidFill>
                <a:latin typeface="Corbel" pitchFamily="34" charset="0"/>
              </a:rPr>
              <a:t>вторая чеченская война</a:t>
            </a:r>
            <a:r>
              <a:rPr lang="ru-RU" sz="2400" b="1" i="1">
                <a:latin typeface="Corbel" pitchFamily="34" charset="0"/>
              </a:rPr>
              <a:t>. Боевики ответили терактами в Москве, Волгодонске и Буйнакске.</a:t>
            </a:r>
            <a:endParaRPr lang="ru-RU" sz="2400" b="1" i="1">
              <a:solidFill>
                <a:srgbClr val="FF0000"/>
              </a:solidFill>
              <a:latin typeface="Corbe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AutoShape 4"/>
          <p:cNvSpPr>
            <a:spLocks noChangeArrowheads="1"/>
          </p:cNvSpPr>
          <p:nvPr>
            <p:ph type="title"/>
          </p:nvPr>
        </p:nvSpPr>
        <p:spPr>
          <a:prstGeom prst="roundRect">
            <a:avLst>
              <a:gd name="adj" fmla="val 16667"/>
            </a:avLst>
          </a:prstGeom>
          <a:solidFill>
            <a:srgbClr val="FFFF99"/>
          </a:solidFill>
          <a:ln w="25400">
            <a:solidFill>
              <a:srgbClr val="000000"/>
            </a:solidFill>
            <a:round/>
          </a:ln>
        </p:spPr>
        <p:txBody>
          <a:bodyPr/>
          <a:lstStyle/>
          <a:p>
            <a:pPr eaLnBrk="1" hangingPunct="1"/>
            <a:r>
              <a:rPr lang="ru-RU" sz="4000" b="1" smtClean="0">
                <a:solidFill>
                  <a:srgbClr val="000000"/>
                </a:solidFill>
                <a:effectLst/>
              </a:rPr>
              <a:t>Усиление борьбы с терроризмом</a:t>
            </a:r>
            <a:r>
              <a:rPr lang="ru-RU" sz="4000" b="1" smtClean="0">
                <a:effectLst/>
              </a:rPr>
              <a:t>.</a:t>
            </a:r>
          </a:p>
        </p:txBody>
      </p:sp>
      <p:sp>
        <p:nvSpPr>
          <p:cNvPr id="33795" name="TextBox 2"/>
          <p:cNvSpPr>
            <a:spLocks noChangeArrowheads="1"/>
          </p:cNvSpPr>
          <p:nvPr>
            <p:ph type="body" sz="half" idx="1"/>
          </p:nvPr>
        </p:nvSpPr>
        <p:spPr>
          <a:xfrm>
            <a:off x="287338" y="1595438"/>
            <a:ext cx="8569325" cy="1833562"/>
          </a:xfrm>
          <a:noFill/>
          <a:ln>
            <a:solidFill>
              <a:srgbClr val="002060"/>
            </a:solidFill>
          </a:ln>
        </p:spPr>
        <p:txBody>
          <a:bodyPr/>
          <a:lstStyle/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ru-RU" sz="2400" b="1" i="1" smtClean="0">
                <a:effectLst/>
              </a:rPr>
              <a:t> </a:t>
            </a:r>
            <a:r>
              <a:rPr lang="ru-RU" sz="2000" b="1" smtClean="0">
                <a:effectLst/>
              </a:rPr>
              <a:t>Осенью 1999 г. федеральные войска вступили в Чечню и за пару недель взяли под контроль всю республику. Боевики перешли к партизанской борьбе. Вскоре ликвидированы были и они. Сопротивление к 2008 г. было подавлено практически полностью.</a:t>
            </a:r>
          </a:p>
        </p:txBody>
      </p:sp>
      <p:pic>
        <p:nvPicPr>
          <p:cNvPr id="33796" name="Рисунок 4" descr="Грозный.jp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95288" y="3429000"/>
            <a:ext cx="4381500" cy="322262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pic>
      <p:pic>
        <p:nvPicPr>
          <p:cNvPr id="33797" name="Picture 10" descr="4250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076825" y="3429000"/>
            <a:ext cx="4067175" cy="30972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AutoShape 4"/>
          <p:cNvSpPr>
            <a:spLocks noChangeArrowheads="1"/>
          </p:cNvSpPr>
          <p:nvPr>
            <p:ph type="title"/>
          </p:nvPr>
        </p:nvSpPr>
        <p:spPr>
          <a:prstGeom prst="roundRect">
            <a:avLst>
              <a:gd name="adj" fmla="val 16667"/>
            </a:avLst>
          </a:prstGeom>
          <a:solidFill>
            <a:srgbClr val="FFFF99"/>
          </a:solidFill>
          <a:ln w="25400">
            <a:solidFill>
              <a:srgbClr val="000000"/>
            </a:solidFill>
            <a:round/>
          </a:ln>
        </p:spPr>
        <p:txBody>
          <a:bodyPr/>
          <a:lstStyle/>
          <a:p>
            <a:pPr eaLnBrk="1" hangingPunct="1"/>
            <a:r>
              <a:rPr lang="ru-RU" sz="4000" b="1" smtClean="0">
                <a:solidFill>
                  <a:srgbClr val="000000"/>
                </a:solidFill>
                <a:effectLst/>
              </a:rPr>
              <a:t>Усиление борьбы с терроризмом.</a:t>
            </a:r>
          </a:p>
        </p:txBody>
      </p:sp>
      <p:sp>
        <p:nvSpPr>
          <p:cNvPr id="34819" name="Rectangle 5"/>
          <p:cNvSpPr>
            <a:spLocks noChangeArrowheads="1"/>
          </p:cNvSpPr>
          <p:nvPr/>
        </p:nvSpPr>
        <p:spPr bwMode="auto">
          <a:xfrm>
            <a:off x="179388" y="1484313"/>
            <a:ext cx="8640762" cy="1368425"/>
          </a:xfrm>
          <a:prstGeom prst="rect">
            <a:avLst/>
          </a:prstGeom>
          <a:solidFill>
            <a:srgbClr val="FFCC99"/>
          </a:solidFill>
          <a:ln w="25400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ru-RU" b="1" i="1">
                <a:solidFill>
                  <a:srgbClr val="000000"/>
                </a:solidFill>
              </a:rPr>
              <a:t>Ответ террористов был страшен. В октябре 2002 г. </a:t>
            </a:r>
          </a:p>
          <a:p>
            <a:pPr algn="ctr"/>
            <a:r>
              <a:rPr lang="ru-RU" b="1" i="1">
                <a:solidFill>
                  <a:srgbClr val="000000"/>
                </a:solidFill>
              </a:rPr>
              <a:t>террористы захватили</a:t>
            </a:r>
            <a:r>
              <a:rPr lang="ru-RU" b="1" i="1"/>
              <a:t>  </a:t>
            </a:r>
            <a:r>
              <a:rPr lang="ru-RU" b="1" i="1">
                <a:solidFill>
                  <a:srgbClr val="FF0000"/>
                </a:solidFill>
              </a:rPr>
              <a:t>театральный цент на Дубровке,</a:t>
            </a:r>
          </a:p>
          <a:p>
            <a:pPr algn="ctr"/>
            <a:r>
              <a:rPr lang="ru-RU" b="1" i="1">
                <a:solidFill>
                  <a:srgbClr val="000000"/>
                </a:solidFill>
              </a:rPr>
              <a:t>взяв в заложники более</a:t>
            </a:r>
            <a:r>
              <a:rPr lang="ru-RU" b="1" i="1"/>
              <a:t> </a:t>
            </a:r>
            <a:r>
              <a:rPr lang="ru-RU" b="1" i="1">
                <a:solidFill>
                  <a:srgbClr val="FF0000"/>
                </a:solidFill>
              </a:rPr>
              <a:t>800 человек</a:t>
            </a:r>
            <a:r>
              <a:rPr lang="ru-RU" b="1" i="1"/>
              <a:t>. </a:t>
            </a:r>
            <a:r>
              <a:rPr lang="ru-RU" b="1" i="1">
                <a:solidFill>
                  <a:srgbClr val="000000"/>
                </a:solidFill>
              </a:rPr>
              <a:t>Погибло более</a:t>
            </a:r>
            <a:r>
              <a:rPr lang="ru-RU" b="1" i="1"/>
              <a:t> </a:t>
            </a:r>
            <a:r>
              <a:rPr lang="ru-RU" b="1" i="1">
                <a:solidFill>
                  <a:srgbClr val="FF0000"/>
                </a:solidFill>
              </a:rPr>
              <a:t>150 человек</a:t>
            </a:r>
            <a:r>
              <a:rPr lang="ru-RU" b="1" i="1"/>
              <a:t>.</a:t>
            </a:r>
            <a:endParaRPr lang="ru-RU" b="1" i="1">
              <a:solidFill>
                <a:srgbClr val="FF0000"/>
              </a:solidFill>
            </a:endParaRPr>
          </a:p>
          <a:p>
            <a:pPr algn="ctr"/>
            <a:endParaRPr lang="ru-RU"/>
          </a:p>
        </p:txBody>
      </p:sp>
      <p:pic>
        <p:nvPicPr>
          <p:cNvPr id="34820" name="Рисунок 2" descr="default.jpe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50825" y="3068638"/>
            <a:ext cx="2376488" cy="1665287"/>
          </a:xfrm>
          <a:prstGeom prst="rect">
            <a:avLst/>
          </a:prstGeom>
          <a:noFill/>
          <a:ln w="9525">
            <a:solidFill>
              <a:srgbClr val="FF0000"/>
            </a:solidFill>
            <a:miter lim="800000"/>
            <a:headEnd/>
            <a:tailEnd/>
          </a:ln>
        </p:spPr>
      </p:pic>
      <p:pic>
        <p:nvPicPr>
          <p:cNvPr id="34821" name="Рисунок 3" descr="838349_20060317093842.jp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372225" y="5013325"/>
            <a:ext cx="2376488" cy="1727200"/>
          </a:xfrm>
          <a:prstGeom prst="rect">
            <a:avLst/>
          </a:prstGeom>
          <a:noFill/>
          <a:ln w="9525">
            <a:solidFill>
              <a:srgbClr val="FF0000"/>
            </a:solidFill>
            <a:miter lim="800000"/>
            <a:headEnd/>
            <a:tailEnd/>
          </a:ln>
        </p:spPr>
      </p:pic>
      <p:pic>
        <p:nvPicPr>
          <p:cNvPr id="34822" name="Picture 9" descr="Один из ликвидированных боевиков принимал непосредственное участие в подготовке захвата заложников в Театральном центре на Дубровке в Москве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50825" y="4868863"/>
            <a:ext cx="2376488" cy="1774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4823" name="Picture 11" descr="Лидера чеченской банды Мовсара Бараева убили спецназовцы во время штурма здания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6372225" y="2997200"/>
            <a:ext cx="2368550" cy="1768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4824" name="Picture 13" descr="Одной из женщин-террористок, участвовавших в захвате заложников в театральном центре &quot;Норд-Ост&quot;, была вдова полевого командира Арби Бараева Зура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3419475" y="2997200"/>
            <a:ext cx="2376488" cy="1774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4825" name="Picture 15" descr="В руке у главаря террористов была зажата бутылка коньяка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3419475" y="4941888"/>
            <a:ext cx="2376488" cy="1774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AutoShape 4"/>
          <p:cNvSpPr>
            <a:spLocks noChangeArrowheads="1"/>
          </p:cNvSpPr>
          <p:nvPr>
            <p:ph type="title"/>
          </p:nvPr>
        </p:nvSpPr>
        <p:spPr>
          <a:prstGeom prst="roundRect">
            <a:avLst>
              <a:gd name="adj" fmla="val 16667"/>
            </a:avLst>
          </a:prstGeom>
          <a:solidFill>
            <a:srgbClr val="FFFF99"/>
          </a:solidFill>
          <a:ln w="25400">
            <a:solidFill>
              <a:srgbClr val="000000"/>
            </a:solidFill>
            <a:round/>
          </a:ln>
        </p:spPr>
        <p:txBody>
          <a:bodyPr/>
          <a:lstStyle/>
          <a:p>
            <a:pPr eaLnBrk="1" hangingPunct="1"/>
            <a:r>
              <a:rPr lang="ru-RU" sz="4000" b="1" smtClean="0">
                <a:solidFill>
                  <a:srgbClr val="000000"/>
                </a:solidFill>
                <a:effectLst/>
              </a:rPr>
              <a:t>Усиление борьбы с терроризмом.</a:t>
            </a:r>
          </a:p>
        </p:txBody>
      </p:sp>
      <p:sp>
        <p:nvSpPr>
          <p:cNvPr id="90117" name="Rectangle 5"/>
          <p:cNvSpPr>
            <a:spLocks noGrp="1" noRot="1" noChangeArrowheads="1"/>
          </p:cNvSpPr>
          <p:nvPr>
            <p:ph type="body" sz="half" idx="1"/>
          </p:nvPr>
        </p:nvSpPr>
        <p:spPr>
          <a:xfrm>
            <a:off x="301625" y="1600200"/>
            <a:ext cx="4341813" cy="5141913"/>
          </a:xfrm>
        </p:spPr>
        <p:txBody>
          <a:bodyPr/>
          <a:lstStyle/>
          <a:p>
            <a:pPr eaLnBrk="1" hangingPunct="1">
              <a:lnSpc>
                <a:spcPct val="90000"/>
              </a:lnSpc>
              <a:spcBef>
                <a:spcPct val="50000"/>
              </a:spcBef>
              <a:buClrTx/>
              <a:buSzTx/>
              <a:buFontTx/>
              <a:buNone/>
              <a:defRPr/>
            </a:pPr>
            <a:r>
              <a:rPr lang="ru-RU" sz="2400" smtClean="0"/>
              <a:t>Один за другим уничтожаются виднейшие лидеры боевиков. Единицы главарей, избежавших смерти, скрылись за рубежом. Главой республики становится перешедший на сторону России муфтий Чечни Ахмат Кадыров, погибший 9 мая 2004 года в результате теракта. Его преемником стал сын - Рамзан Кадыров.</a:t>
            </a:r>
          </a:p>
          <a:p>
            <a:pPr eaLnBrk="1" hangingPunct="1">
              <a:lnSpc>
                <a:spcPct val="90000"/>
              </a:lnSpc>
              <a:buFont typeface="Arial" charset="0"/>
              <a:buChar char="►"/>
              <a:defRPr/>
            </a:pPr>
            <a:endParaRPr lang="ru-RU" sz="2400" smtClean="0"/>
          </a:p>
        </p:txBody>
      </p:sp>
      <p:pic>
        <p:nvPicPr>
          <p:cNvPr id="35844" name="Picture 5" descr="Ахмат Кадыров"/>
          <p:cNvPicPr>
            <a:picLocks noChangeAspect="1" noChangeArrowheads="1"/>
          </p:cNvPicPr>
          <p:nvPr>
            <p:ph type="body" sz="half" idx="2"/>
          </p:nvPr>
        </p:nvPicPr>
        <p:blipFill>
          <a:blip r:embed="rId2"/>
          <a:srcRect/>
          <a:stretch>
            <a:fillRect/>
          </a:stretch>
        </p:blipFill>
        <p:spPr>
          <a:xfrm>
            <a:off x="4716463" y="1557338"/>
            <a:ext cx="2238375" cy="2955925"/>
          </a:xfrm>
          <a:noFill/>
          <a:ln w="25400">
            <a:solidFill>
              <a:schemeClr val="tx1"/>
            </a:solidFill>
          </a:ln>
        </p:spPr>
      </p:pic>
      <p:pic>
        <p:nvPicPr>
          <p:cNvPr id="35845" name="Рисунок 3" descr="kadyrov_speak.jp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659563" y="3789363"/>
            <a:ext cx="2314575" cy="2808287"/>
          </a:xfrm>
          <a:prstGeom prst="rect">
            <a:avLst/>
          </a:prstGeom>
          <a:noFill/>
          <a:ln w="25400">
            <a:solidFill>
              <a:schemeClr val="tx1"/>
            </a:solidFill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259" name="Rectangle 3"/>
          <p:cNvSpPr>
            <a:spLocks noGrp="1" noRot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buFont typeface="Arial" charset="0"/>
              <a:buChar char="►"/>
              <a:defRPr/>
            </a:pPr>
            <a:endParaRPr lang="ru-RU" smtClean="0"/>
          </a:p>
          <a:p>
            <a:pPr eaLnBrk="1" hangingPunct="1">
              <a:buFont typeface="Arial" charset="0"/>
              <a:buChar char="►"/>
              <a:defRPr/>
            </a:pPr>
            <a:endParaRPr lang="ru-RU" smtClean="0"/>
          </a:p>
          <a:p>
            <a:pPr eaLnBrk="1" hangingPunct="1">
              <a:buFont typeface="Arial" charset="0"/>
              <a:buChar char="►"/>
              <a:defRPr/>
            </a:pPr>
            <a:r>
              <a:rPr lang="ru-RU" smtClean="0"/>
              <a:t>Стр. 378 – 380 </a:t>
            </a:r>
          </a:p>
        </p:txBody>
      </p:sp>
      <p:sp>
        <p:nvSpPr>
          <p:cNvPr id="36867" name="AutoShape 4"/>
          <p:cNvSpPr>
            <a:spLocks noChangeArrowheads="1"/>
          </p:cNvSpPr>
          <p:nvPr>
            <p:ph type="title"/>
          </p:nvPr>
        </p:nvSpPr>
        <p:spPr>
          <a:prstGeom prst="roundRect">
            <a:avLst>
              <a:gd name="adj" fmla="val 16667"/>
            </a:avLst>
          </a:prstGeom>
          <a:solidFill>
            <a:srgbClr val="FFFF99"/>
          </a:solidFill>
          <a:ln w="25400">
            <a:solidFill>
              <a:srgbClr val="000000"/>
            </a:solidFill>
            <a:round/>
          </a:ln>
        </p:spPr>
        <p:txBody>
          <a:bodyPr/>
          <a:lstStyle/>
          <a:p>
            <a:pPr eaLnBrk="1" hangingPunct="1"/>
            <a:r>
              <a:rPr lang="ru-RU" sz="3200" b="1" smtClean="0">
                <a:solidFill>
                  <a:srgbClr val="000000"/>
                </a:solidFill>
                <a:effectLst/>
              </a:rPr>
              <a:t>Разработка новой внешнеполитической стратегии.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2"/>
          <p:cNvSpPr>
            <a:spLocks noGrp="1" noRot="1" noChangeArrowheads="1"/>
          </p:cNvSpPr>
          <p:nvPr>
            <p:ph type="title"/>
          </p:nvPr>
        </p:nvSpPr>
        <p:spPr>
          <a:xfrm>
            <a:off x="0" y="228600"/>
            <a:ext cx="9144000" cy="1143000"/>
          </a:xfrm>
        </p:spPr>
        <p:txBody>
          <a:bodyPr/>
          <a:lstStyle/>
          <a:p>
            <a:pPr eaLnBrk="1" hangingPunct="1">
              <a:defRPr/>
            </a:pPr>
            <a:r>
              <a:rPr lang="ru-RU" sz="4000" b="1" smtClean="0">
                <a:solidFill>
                  <a:srgbClr val="FFFF00"/>
                </a:solidFill>
              </a:rPr>
              <a:t>Разработка новой внешнеполитической стратегии:</a:t>
            </a:r>
          </a:p>
        </p:txBody>
      </p:sp>
      <p:sp>
        <p:nvSpPr>
          <p:cNvPr id="32773" name="Rectangle 5"/>
          <p:cNvSpPr>
            <a:spLocks noGrp="1" noRot="1" noChangeArrowheads="1"/>
          </p:cNvSpPr>
          <p:nvPr>
            <p:ph type="body" sz="half" idx="2"/>
          </p:nvPr>
        </p:nvSpPr>
        <p:spPr>
          <a:xfrm>
            <a:off x="4648200" y="1600200"/>
            <a:ext cx="4194175" cy="5068888"/>
          </a:xfrm>
        </p:spPr>
        <p:txBody>
          <a:bodyPr/>
          <a:lstStyle/>
          <a:p>
            <a:pPr eaLnBrk="1" hangingPunct="1">
              <a:lnSpc>
                <a:spcPct val="90000"/>
              </a:lnSpc>
              <a:buFont typeface="Arial" charset="0"/>
              <a:buChar char="►"/>
              <a:defRPr/>
            </a:pPr>
            <a:r>
              <a:rPr lang="ru-RU" sz="1800" smtClean="0"/>
              <a:t>1999 – 2000г. – призыв мирового сообщества объединиться для борьбы с терроризмом</a:t>
            </a:r>
          </a:p>
          <a:p>
            <a:pPr eaLnBrk="1" hangingPunct="1">
              <a:lnSpc>
                <a:spcPct val="90000"/>
              </a:lnSpc>
              <a:buFont typeface="Arial" charset="0"/>
              <a:buChar char="►"/>
              <a:defRPr/>
            </a:pPr>
            <a:r>
              <a:rPr lang="ru-RU" sz="1800" smtClean="0"/>
              <a:t>11 сентября 2001 год – теракт в США</a:t>
            </a:r>
          </a:p>
          <a:p>
            <a:pPr eaLnBrk="1" hangingPunct="1">
              <a:lnSpc>
                <a:spcPct val="90000"/>
              </a:lnSpc>
              <a:buFont typeface="Arial" charset="0"/>
              <a:buChar char="►"/>
              <a:defRPr/>
            </a:pPr>
            <a:r>
              <a:rPr lang="ru-RU" sz="1800" smtClean="0"/>
              <a:t>Усилия с США и др. странами по подготовке и проведению контртерраристических операций в Афганистане</a:t>
            </a:r>
          </a:p>
          <a:p>
            <a:pPr eaLnBrk="1" hangingPunct="1">
              <a:lnSpc>
                <a:spcPct val="90000"/>
              </a:lnSpc>
              <a:buFont typeface="Arial" charset="0"/>
              <a:buChar char="►"/>
              <a:defRPr/>
            </a:pPr>
            <a:r>
              <a:rPr lang="ru-RU" sz="1800" smtClean="0"/>
              <a:t>Восстановлены отношения с НАТО</a:t>
            </a:r>
          </a:p>
          <a:p>
            <a:pPr eaLnBrk="1" hangingPunct="1">
              <a:lnSpc>
                <a:spcPct val="90000"/>
              </a:lnSpc>
              <a:buFont typeface="Arial" charset="0"/>
              <a:buChar char="►"/>
              <a:defRPr/>
            </a:pPr>
            <a:r>
              <a:rPr lang="ru-RU" sz="1800" smtClean="0"/>
              <a:t>Налаживаются связи с партнёрами СНГ</a:t>
            </a:r>
          </a:p>
          <a:p>
            <a:pPr eaLnBrk="1" hangingPunct="1">
              <a:lnSpc>
                <a:spcPct val="90000"/>
              </a:lnSpc>
              <a:buFont typeface="Arial" charset="0"/>
              <a:buChar char="►"/>
              <a:defRPr/>
            </a:pPr>
            <a:r>
              <a:rPr lang="ru-RU" sz="1800" smtClean="0"/>
              <a:t>Установлены стратегические отношения с Китаем, Монголией, Вьетнамом, Индией</a:t>
            </a:r>
          </a:p>
          <a:p>
            <a:pPr eaLnBrk="1" hangingPunct="1">
              <a:lnSpc>
                <a:spcPct val="90000"/>
              </a:lnSpc>
              <a:buFont typeface="Arial" charset="0"/>
              <a:buChar char="►"/>
              <a:defRPr/>
            </a:pPr>
            <a:r>
              <a:rPr lang="ru-RU" sz="1800" smtClean="0"/>
              <a:t>Обостряются отношения на Ближнем Востоке.</a:t>
            </a:r>
          </a:p>
          <a:p>
            <a:pPr eaLnBrk="1" hangingPunct="1">
              <a:lnSpc>
                <a:spcPct val="90000"/>
              </a:lnSpc>
              <a:buFont typeface="Arial" charset="0"/>
              <a:buChar char="►"/>
              <a:defRPr/>
            </a:pPr>
            <a:endParaRPr lang="ru-RU" sz="1800" smtClean="0"/>
          </a:p>
        </p:txBody>
      </p:sp>
      <p:pic>
        <p:nvPicPr>
          <p:cNvPr id="37892" name="Picture 6" descr=" ">
            <a:hlinkClick r:id="rId2"/>
          </p:cNvPr>
          <p:cNvPicPr>
            <a:picLocks noChangeAspect="1" noChangeArrowheads="1"/>
          </p:cNvPicPr>
          <p:nvPr>
            <p:ph type="body" sz="half" idx="1"/>
          </p:nvPr>
        </p:nvPicPr>
        <p:blipFill>
          <a:blip r:embed="rId3"/>
          <a:srcRect/>
          <a:stretch>
            <a:fillRect/>
          </a:stretch>
        </p:blipFill>
        <p:spPr>
          <a:xfrm>
            <a:off x="179388" y="1557338"/>
            <a:ext cx="2032000" cy="3095625"/>
          </a:xfrm>
          <a:noFill/>
        </p:spPr>
      </p:pic>
      <p:pic>
        <p:nvPicPr>
          <p:cNvPr id="37893" name="Picture 7" descr=" ">
            <a:hlinkClick r:id="rId4"/>
          </p:cNvPr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900113" y="4149725"/>
            <a:ext cx="3455987" cy="2484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TextBox 1"/>
          <p:cNvSpPr txBox="1">
            <a:spLocks noChangeArrowheads="1"/>
          </p:cNvSpPr>
          <p:nvPr/>
        </p:nvSpPr>
        <p:spPr bwMode="auto">
          <a:xfrm>
            <a:off x="285750" y="214313"/>
            <a:ext cx="8572500" cy="1927225"/>
          </a:xfrm>
          <a:prstGeom prst="rect">
            <a:avLst/>
          </a:prstGeom>
          <a:noFill/>
          <a:ln w="9525">
            <a:solidFill>
              <a:srgbClr val="002060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2000" b="1" i="1">
                <a:latin typeface="Corbel" pitchFamily="34" charset="0"/>
              </a:rPr>
              <a:t> </a:t>
            </a:r>
            <a:r>
              <a:rPr lang="ru-RU" sz="2400" b="1" i="1">
                <a:latin typeface="Corbel" pitchFamily="34" charset="0"/>
              </a:rPr>
              <a:t>1 сентября 2004 г. в </a:t>
            </a:r>
            <a:r>
              <a:rPr lang="ru-RU" sz="2400" b="1" i="1">
                <a:solidFill>
                  <a:srgbClr val="FF0000"/>
                </a:solidFill>
                <a:latin typeface="Corbel" pitchFamily="34" charset="0"/>
              </a:rPr>
              <a:t>г.Беслане</a:t>
            </a:r>
            <a:r>
              <a:rPr lang="ru-RU" sz="2400" b="1" i="1">
                <a:latin typeface="Corbel" pitchFamily="34" charset="0"/>
              </a:rPr>
              <a:t> в Северной Осетии группа террористов захватила школу с </a:t>
            </a:r>
            <a:r>
              <a:rPr lang="ru-RU" sz="2400" b="1" i="1">
                <a:solidFill>
                  <a:srgbClr val="FF0000"/>
                </a:solidFill>
                <a:latin typeface="Corbel" pitchFamily="34" charset="0"/>
              </a:rPr>
              <a:t>1128 человеками </a:t>
            </a:r>
            <a:r>
              <a:rPr lang="ru-RU" sz="2400" b="1" i="1">
                <a:latin typeface="Corbel" pitchFamily="34" charset="0"/>
              </a:rPr>
              <a:t>в ней. В результате штурма  от рук террористов погибло более </a:t>
            </a:r>
            <a:r>
              <a:rPr lang="ru-RU" sz="2400" b="1" i="1">
                <a:solidFill>
                  <a:srgbClr val="FF0000"/>
                </a:solidFill>
                <a:latin typeface="Corbel" pitchFamily="34" charset="0"/>
              </a:rPr>
              <a:t>350 человек</a:t>
            </a:r>
            <a:r>
              <a:rPr lang="ru-RU" sz="2400" b="1" i="1">
                <a:latin typeface="Corbel" pitchFamily="34" charset="0"/>
              </a:rPr>
              <a:t>. Чудовищнее теракта нельзя было придумать. Большинство погибших были дети.</a:t>
            </a:r>
            <a:endParaRPr lang="ru-RU" sz="2400" b="1" i="1">
              <a:solidFill>
                <a:srgbClr val="FF0000"/>
              </a:solidFill>
              <a:latin typeface="Corbel" pitchFamily="34" charset="0"/>
            </a:endParaRPr>
          </a:p>
        </p:txBody>
      </p:sp>
      <p:pic>
        <p:nvPicPr>
          <p:cNvPr id="38915" name="Рисунок 2" descr="2e5874818d40.jp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547813" y="2133600"/>
            <a:ext cx="6096000" cy="4572000"/>
          </a:xfrm>
          <a:prstGeom prst="rect">
            <a:avLst/>
          </a:prstGeom>
          <a:noFill/>
          <a:ln w="41275">
            <a:solidFill>
              <a:schemeClr val="tx1"/>
            </a:solidFill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938" name="Рисунок 1" descr="06.jp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28625" y="214313"/>
            <a:ext cx="3082925" cy="3281362"/>
          </a:xfrm>
          <a:prstGeom prst="rect">
            <a:avLst/>
          </a:prstGeom>
          <a:noFill/>
          <a:ln w="41275">
            <a:solidFill>
              <a:schemeClr val="tx1"/>
            </a:solidFill>
            <a:miter lim="800000"/>
            <a:headEnd/>
            <a:tailEnd/>
          </a:ln>
        </p:spPr>
      </p:pic>
      <p:pic>
        <p:nvPicPr>
          <p:cNvPr id="39939" name="Рисунок 2" descr="18_Dum3.jp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14313" y="3714750"/>
            <a:ext cx="3271837" cy="2916238"/>
          </a:xfrm>
          <a:prstGeom prst="rect">
            <a:avLst/>
          </a:prstGeom>
          <a:noFill/>
          <a:ln w="44450">
            <a:solidFill>
              <a:schemeClr val="tx1"/>
            </a:solidFill>
            <a:miter lim="800000"/>
            <a:headEnd/>
            <a:tailEnd/>
          </a:ln>
        </p:spPr>
      </p:pic>
      <p:pic>
        <p:nvPicPr>
          <p:cNvPr id="39940" name="Рисунок 3" descr="29-987.jpg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429125" y="214313"/>
            <a:ext cx="4095750" cy="3071812"/>
          </a:xfrm>
          <a:prstGeom prst="rect">
            <a:avLst/>
          </a:prstGeom>
          <a:noFill/>
          <a:ln w="44450">
            <a:solidFill>
              <a:schemeClr val="tx1"/>
            </a:solidFill>
            <a:miter lim="800000"/>
            <a:headEnd/>
            <a:tailEnd/>
          </a:ln>
        </p:spPr>
      </p:pic>
      <p:pic>
        <p:nvPicPr>
          <p:cNvPr id="39941" name="Рисунок 4" descr="26098.jpeg"/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4286250" y="3429000"/>
            <a:ext cx="4357688" cy="3268663"/>
          </a:xfrm>
          <a:prstGeom prst="rect">
            <a:avLst/>
          </a:prstGeom>
          <a:noFill/>
          <a:ln w="44450">
            <a:solidFill>
              <a:schemeClr val="tx1"/>
            </a:solidFill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62" name="Рисунок 1" descr="728773.jp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57188" y="285750"/>
            <a:ext cx="4714875" cy="3143250"/>
          </a:xfrm>
          <a:prstGeom prst="rect">
            <a:avLst/>
          </a:prstGeom>
          <a:noFill/>
          <a:ln w="44450">
            <a:solidFill>
              <a:schemeClr val="tx1"/>
            </a:solidFill>
            <a:miter lim="800000"/>
            <a:headEnd/>
            <a:tailEnd/>
          </a:ln>
        </p:spPr>
      </p:pic>
      <p:pic>
        <p:nvPicPr>
          <p:cNvPr id="40963" name="Рисунок 2" descr="Beslan_school_no_1_victim_photos.jp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429125" y="3571875"/>
            <a:ext cx="4071938" cy="3054350"/>
          </a:xfrm>
          <a:prstGeom prst="rect">
            <a:avLst/>
          </a:prstGeom>
          <a:noFill/>
          <a:ln w="41275">
            <a:solidFill>
              <a:schemeClr val="tx1"/>
            </a:solidFill>
            <a:miter lim="800000"/>
            <a:headEnd/>
            <a:tailEnd/>
          </a:ln>
        </p:spPr>
      </p:pic>
      <p:pic>
        <p:nvPicPr>
          <p:cNvPr id="40964" name="Рисунок 3" descr="full_1_Uberech.jpg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429250" y="357188"/>
            <a:ext cx="3478213" cy="2805112"/>
          </a:xfrm>
          <a:prstGeom prst="rect">
            <a:avLst/>
          </a:prstGeom>
          <a:noFill/>
          <a:ln w="44450">
            <a:solidFill>
              <a:schemeClr val="tx1"/>
            </a:solidFill>
            <a:miter lim="800000"/>
            <a:headEnd/>
            <a:tailEnd/>
          </a:ln>
        </p:spPr>
      </p:pic>
      <p:pic>
        <p:nvPicPr>
          <p:cNvPr id="40965" name="Рисунок 4" descr="29795480E73C2645D37150B8FD6D.jpg"/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642938" y="3643313"/>
            <a:ext cx="2867025" cy="2811462"/>
          </a:xfrm>
          <a:prstGeom prst="rect">
            <a:avLst/>
          </a:prstGeom>
          <a:noFill/>
          <a:ln w="47625">
            <a:solidFill>
              <a:schemeClr val="tx1"/>
            </a:solidFill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2" name="Rectangle 2"/>
          <p:cNvSpPr>
            <a:spLocks noGrp="1" noRot="1" noChangeArrowheads="1"/>
          </p:cNvSpPr>
          <p:nvPr>
            <p:ph type="title"/>
          </p:nvPr>
        </p:nvSpPr>
        <p:spPr>
          <a:xfrm>
            <a:off x="301625" y="228600"/>
            <a:ext cx="8842375" cy="752475"/>
          </a:xfrm>
        </p:spPr>
        <p:txBody>
          <a:bodyPr/>
          <a:lstStyle/>
          <a:p>
            <a:pPr eaLnBrk="1" hangingPunct="1">
              <a:defRPr/>
            </a:pPr>
            <a:r>
              <a:rPr lang="ru-RU" sz="2800" b="1" smtClean="0"/>
              <a:t>Выборы депутатов Государственной Думы </a:t>
            </a:r>
            <a:br>
              <a:rPr lang="ru-RU" sz="2800" b="1" smtClean="0"/>
            </a:br>
            <a:r>
              <a:rPr lang="ru-RU" sz="2800" b="1" smtClean="0"/>
              <a:t>Российской Федерации</a:t>
            </a:r>
            <a:r>
              <a:rPr lang="ru-RU" sz="2800" smtClean="0"/>
              <a:t/>
            </a:r>
            <a:br>
              <a:rPr lang="ru-RU" sz="2800" smtClean="0"/>
            </a:br>
            <a:r>
              <a:rPr lang="ru-RU" sz="2800" smtClean="0"/>
              <a:t>7 декабря 2003 г.</a:t>
            </a:r>
          </a:p>
        </p:txBody>
      </p:sp>
      <p:graphicFrame>
        <p:nvGraphicFramePr>
          <p:cNvPr id="76844" name="Group 44"/>
          <p:cNvGraphicFramePr>
            <a:graphicFrameLocks noGrp="1"/>
          </p:cNvGraphicFramePr>
          <p:nvPr/>
        </p:nvGraphicFramePr>
        <p:xfrm>
          <a:off x="250825" y="1203325"/>
          <a:ext cx="8893175" cy="6035675"/>
        </p:xfrm>
        <a:graphic>
          <a:graphicData uri="http://schemas.openxmlformats.org/drawingml/2006/table">
            <a:tbl>
              <a:tblPr/>
              <a:tblGrid>
                <a:gridCol w="793750"/>
                <a:gridCol w="3652838"/>
                <a:gridCol w="2224087"/>
                <a:gridCol w="2222500"/>
              </a:tblGrid>
              <a:tr h="3968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bg1"/>
                        </a:buClr>
                        <a:buSzPct val="80000"/>
                        <a:buFontTx/>
                        <a:buNone/>
                        <a:tabLst/>
                      </a:pPr>
                      <a:endParaRPr kumimoji="0" lang="en-US" sz="2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ahoma" pitchFamily="34" charset="0"/>
                        <a:cs typeface="Arial" charset="0"/>
                      </a:endParaRP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Arial" charset="0"/>
                        <a:buNone/>
                        <a:tabLst/>
                      </a:pPr>
                      <a:r>
                        <a:rPr kumimoji="0" lang="en-US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  <a:cs typeface="Arial" charset="0"/>
                        </a:rPr>
                        <a:t>№</a:t>
                      </a:r>
                      <a:endParaRPr kumimoji="0" lang="en-US" sz="2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imes New Roman" pitchFamily="18" charset="0"/>
                      </a:endParaRPr>
                    </a:p>
                  </a:txBody>
                  <a:tcPr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bg1"/>
                        </a:buClr>
                        <a:buSzPct val="80000"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  <a:cs typeface="Arial" charset="0"/>
                        </a:rPr>
                        <a:t>Партии, избирательные объединения, блоки </a:t>
                      </a:r>
                      <a:endParaRPr kumimoji="0" lang="en-US" sz="20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imes New Roman" pitchFamily="18" charset="0"/>
                      </a:endParaRPr>
                    </a:p>
                  </a:txBody>
                  <a:tcPr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bg1"/>
                        </a:buClr>
                        <a:buSzPct val="80000"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  <a:cs typeface="Arial" charset="0"/>
                        </a:rPr>
                        <a:t>Число голосов</a:t>
                      </a:r>
                      <a:endParaRPr kumimoji="0" lang="en-US" sz="20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imes New Roman" pitchFamily="18" charset="0"/>
                      </a:endParaRPr>
                    </a:p>
                  </a:txBody>
                  <a:tcPr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bg1"/>
                        </a:buClr>
                        <a:buSzPct val="80000"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  <a:cs typeface="Arial" charset="0"/>
                        </a:rPr>
                        <a:t>%%</a:t>
                      </a:r>
                      <a:endParaRPr kumimoji="0" lang="en-US" sz="20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imes New Roman" pitchFamily="18" charset="0"/>
                      </a:endParaRPr>
                    </a:p>
                  </a:txBody>
                  <a:tcPr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444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bg1"/>
                        </a:buClr>
                        <a:buSzPct val="80000"/>
                        <a:buFontTx/>
                        <a:buNone/>
                        <a:tabLst/>
                      </a:pPr>
                      <a:r>
                        <a:rPr kumimoji="0" lang="en-US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  <a:cs typeface="Arial" charset="0"/>
                        </a:rPr>
                        <a:t>1</a:t>
                      </a:r>
                      <a:endParaRPr kumimoji="0" lang="en-US" sz="2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imes New Roman" pitchFamily="18" charset="0"/>
                      </a:endParaRPr>
                    </a:p>
                  </a:txBody>
                  <a:tcPr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bg1"/>
                        </a:buClr>
                        <a:buSzPct val="80000"/>
                        <a:buFontTx/>
                        <a:buNone/>
                        <a:tabLst/>
                      </a:pPr>
                      <a:r>
                        <a:rPr kumimoji="0" lang="en-US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  <a:cs typeface="Arial" charset="0"/>
                        </a:rPr>
                        <a:t>"Политическая партия "Единая Россия" </a:t>
                      </a:r>
                      <a:endParaRPr kumimoji="0" lang="en-US" sz="2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imes New Roman" pitchFamily="18" charset="0"/>
                      </a:endParaRPr>
                    </a:p>
                  </a:txBody>
                  <a:tcPr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bg1"/>
                        </a:buClr>
                        <a:buSzPct val="80000"/>
                        <a:buFontTx/>
                        <a:buNone/>
                        <a:tabLst/>
                      </a:pPr>
                      <a:r>
                        <a:rPr kumimoji="0" lang="en-US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  <a:cs typeface="Arial" charset="0"/>
                        </a:rPr>
                        <a:t>22776294</a:t>
                      </a:r>
                      <a:endParaRPr kumimoji="0" lang="en-US" sz="2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imes New Roman" pitchFamily="18" charset="0"/>
                      </a:endParaRPr>
                    </a:p>
                  </a:txBody>
                  <a:tcPr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bg1"/>
                        </a:buClr>
                        <a:buSzPct val="80000"/>
                        <a:buFontTx/>
                        <a:buNone/>
                        <a:tabLst/>
                      </a:pPr>
                      <a:r>
                        <a:rPr kumimoji="0" lang="en-US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  <a:cs typeface="Arial" charset="0"/>
                        </a:rPr>
                        <a:t>37.56</a:t>
                      </a:r>
                      <a:endParaRPr kumimoji="0" lang="en-US" sz="2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imes New Roman" pitchFamily="18" charset="0"/>
                      </a:endParaRPr>
                    </a:p>
                  </a:txBody>
                  <a:tcPr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444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bg1"/>
                        </a:buClr>
                        <a:buSzPct val="80000"/>
                        <a:buFontTx/>
                        <a:buNone/>
                        <a:tabLst/>
                      </a:pPr>
                      <a:r>
                        <a:rPr kumimoji="0" lang="en-US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  <a:cs typeface="Arial" charset="0"/>
                        </a:rPr>
                        <a:t>2</a:t>
                      </a:r>
                      <a:endParaRPr kumimoji="0" lang="en-US" sz="2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imes New Roman" pitchFamily="18" charset="0"/>
                      </a:endParaRPr>
                    </a:p>
                  </a:txBody>
                  <a:tcPr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bg1"/>
                        </a:buClr>
                        <a:buSzPct val="80000"/>
                        <a:buFontTx/>
                        <a:buNone/>
                        <a:tabLst/>
                      </a:pPr>
                      <a:r>
                        <a:rPr kumimoji="0" lang="en-US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  <a:cs typeface="Arial" charset="0"/>
                        </a:rPr>
                        <a:t>"Коммунистическая партия Российской Федерации (КПРФ)" </a:t>
                      </a:r>
                      <a:endParaRPr kumimoji="0" lang="en-US" sz="2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imes New Roman" pitchFamily="18" charset="0"/>
                      </a:endParaRPr>
                    </a:p>
                  </a:txBody>
                  <a:tcPr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bg1"/>
                        </a:buClr>
                        <a:buSzPct val="80000"/>
                        <a:buFontTx/>
                        <a:buNone/>
                        <a:tabLst/>
                      </a:pPr>
                      <a:r>
                        <a:rPr kumimoji="0" lang="en-US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  <a:cs typeface="Arial" charset="0"/>
                        </a:rPr>
                        <a:t>7647820</a:t>
                      </a:r>
                      <a:endParaRPr kumimoji="0" lang="en-US" sz="2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imes New Roman" pitchFamily="18" charset="0"/>
                      </a:endParaRPr>
                    </a:p>
                  </a:txBody>
                  <a:tcPr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bg1"/>
                        </a:buClr>
                        <a:buSzPct val="80000"/>
                        <a:buFontTx/>
                        <a:buNone/>
                        <a:tabLst/>
                      </a:pPr>
                      <a:r>
                        <a:rPr kumimoji="0" lang="en-US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  <a:cs typeface="Arial" charset="0"/>
                        </a:rPr>
                        <a:t>12.61</a:t>
                      </a:r>
                      <a:endParaRPr kumimoji="0" lang="en-US" sz="2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imes New Roman" pitchFamily="18" charset="0"/>
                      </a:endParaRPr>
                    </a:p>
                  </a:txBody>
                  <a:tcPr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6096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bg1"/>
                        </a:buClr>
                        <a:buSzPct val="80000"/>
                        <a:buFontTx/>
                        <a:buNone/>
                        <a:tabLst/>
                      </a:pPr>
                      <a:r>
                        <a:rPr kumimoji="0" lang="en-US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  <a:cs typeface="Arial" charset="0"/>
                        </a:rPr>
                        <a:t>3</a:t>
                      </a:r>
                      <a:endParaRPr kumimoji="0" lang="en-US" sz="2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imes New Roman" pitchFamily="18" charset="0"/>
                      </a:endParaRPr>
                    </a:p>
                  </a:txBody>
                  <a:tcPr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bg1"/>
                        </a:buClr>
                        <a:buSzPct val="80000"/>
                        <a:buFontTx/>
                        <a:buNone/>
                        <a:tabLst/>
                      </a:pPr>
                      <a:r>
                        <a:rPr kumimoji="0" lang="en-US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  <a:cs typeface="Arial" charset="0"/>
                        </a:rPr>
                        <a:t>"ЛДПР" </a:t>
                      </a:r>
                      <a:endParaRPr kumimoji="0" lang="en-US" sz="2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imes New Roman" pitchFamily="18" charset="0"/>
                      </a:endParaRPr>
                    </a:p>
                  </a:txBody>
                  <a:tcPr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bg1"/>
                        </a:buClr>
                        <a:buSzPct val="80000"/>
                        <a:buFontTx/>
                        <a:buNone/>
                        <a:tabLst/>
                      </a:pPr>
                      <a:r>
                        <a:rPr kumimoji="0" lang="en-US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  <a:cs typeface="Arial" charset="0"/>
                        </a:rPr>
                        <a:t>6944322 </a:t>
                      </a:r>
                      <a:br>
                        <a:rPr kumimoji="0" lang="en-US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  <a:cs typeface="Arial" charset="0"/>
                        </a:rPr>
                      </a:br>
                      <a:endParaRPr kumimoji="0" lang="en-US" sz="2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imes New Roman" pitchFamily="18" charset="0"/>
                      </a:endParaRPr>
                    </a:p>
                  </a:txBody>
                  <a:tcPr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bg1"/>
                        </a:buClr>
                        <a:buSzPct val="80000"/>
                        <a:buFontTx/>
                        <a:buNone/>
                        <a:tabLst/>
                      </a:pPr>
                      <a:r>
                        <a:rPr kumimoji="0" lang="en-US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  <a:cs typeface="Arial" charset="0"/>
                        </a:rPr>
                        <a:t>11.45</a:t>
                      </a:r>
                      <a:endParaRPr kumimoji="0" lang="en-US" sz="2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imes New Roman" pitchFamily="18" charset="0"/>
                      </a:endParaRPr>
                    </a:p>
                  </a:txBody>
                  <a:tcPr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6096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bg1"/>
                        </a:buClr>
                        <a:buSzPct val="80000"/>
                        <a:buFontTx/>
                        <a:buNone/>
                        <a:tabLst/>
                      </a:pPr>
                      <a:r>
                        <a:rPr kumimoji="0" lang="en-US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  <a:cs typeface="Arial" charset="0"/>
                        </a:rPr>
                        <a:t>4</a:t>
                      </a:r>
                      <a:endParaRPr kumimoji="0" lang="en-US" sz="2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imes New Roman" pitchFamily="18" charset="0"/>
                      </a:endParaRPr>
                    </a:p>
                  </a:txBody>
                  <a:tcPr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bg1"/>
                        </a:buClr>
                        <a:buSzPct val="80000"/>
                        <a:buFontTx/>
                        <a:buNone/>
                        <a:tabLst/>
                      </a:pPr>
                      <a:r>
                        <a:rPr kumimoji="0" lang="en-US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  <a:cs typeface="Arial" charset="0"/>
                        </a:rPr>
                        <a:t>"Родина" (народно-патриотический союз)" </a:t>
                      </a:r>
                      <a:endParaRPr kumimoji="0" lang="en-US" sz="2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imes New Roman" pitchFamily="18" charset="0"/>
                      </a:endParaRPr>
                    </a:p>
                  </a:txBody>
                  <a:tcPr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bg1"/>
                        </a:buClr>
                        <a:buSzPct val="80000"/>
                        <a:buFontTx/>
                        <a:buNone/>
                        <a:tabLst/>
                      </a:pPr>
                      <a:r>
                        <a:rPr kumimoji="0" lang="en-US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  <a:cs typeface="Arial" charset="0"/>
                        </a:rPr>
                        <a:t>5470429</a:t>
                      </a:r>
                      <a:br>
                        <a:rPr kumimoji="0" lang="en-US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  <a:cs typeface="Arial" charset="0"/>
                        </a:rPr>
                      </a:br>
                      <a:endParaRPr kumimoji="0" lang="en-US" sz="2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imes New Roman" pitchFamily="18" charset="0"/>
                      </a:endParaRPr>
                    </a:p>
                  </a:txBody>
                  <a:tcPr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bg1"/>
                        </a:buClr>
                        <a:buSzPct val="80000"/>
                        <a:buFontTx/>
                        <a:buNone/>
                        <a:tabLst/>
                      </a:pPr>
                      <a:r>
                        <a:rPr kumimoji="0" lang="en-US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  <a:cs typeface="Arial" charset="0"/>
                        </a:rPr>
                        <a:t>9.02</a:t>
                      </a:r>
                      <a:endParaRPr kumimoji="0" lang="en-US" sz="2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imes New Roman" pitchFamily="18" charset="0"/>
                      </a:endParaRPr>
                    </a:p>
                  </a:txBody>
                  <a:tcPr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6096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bg1"/>
                        </a:buClr>
                        <a:buSzPct val="80000"/>
                        <a:buFontTx/>
                        <a:buNone/>
                        <a:tabLst/>
                      </a:pPr>
                      <a:r>
                        <a:rPr kumimoji="0" lang="en-US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  <a:cs typeface="Arial" charset="0"/>
                        </a:rPr>
                        <a:t>-</a:t>
                      </a:r>
                      <a:endParaRPr kumimoji="0" lang="en-US" sz="2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imes New Roman" pitchFamily="18" charset="0"/>
                      </a:endParaRPr>
                    </a:p>
                  </a:txBody>
                  <a:tcPr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bg1"/>
                        </a:buClr>
                        <a:buSzPct val="80000"/>
                        <a:buFontTx/>
                        <a:buNone/>
                        <a:tabLst/>
                      </a:pPr>
                      <a:r>
                        <a:rPr kumimoji="0" lang="en-US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  <a:cs typeface="Arial" charset="0"/>
                        </a:rPr>
                        <a:t>Против всех </a:t>
                      </a:r>
                      <a:endParaRPr kumimoji="0" lang="en-US" sz="2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imes New Roman" pitchFamily="18" charset="0"/>
                      </a:endParaRPr>
                    </a:p>
                  </a:txBody>
                  <a:tcPr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bg1"/>
                        </a:buClr>
                        <a:buSzPct val="80000"/>
                        <a:buFontTx/>
                        <a:buNone/>
                        <a:tabLst/>
                      </a:pPr>
                      <a:r>
                        <a:rPr kumimoji="0" lang="en-US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  <a:cs typeface="Arial" charset="0"/>
                        </a:rPr>
                        <a:t>2851958 </a:t>
                      </a:r>
                      <a:br>
                        <a:rPr kumimoji="0" lang="en-US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  <a:cs typeface="Arial" charset="0"/>
                        </a:rPr>
                      </a:br>
                      <a:endParaRPr kumimoji="0" lang="en-US" sz="2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imes New Roman" pitchFamily="18" charset="0"/>
                      </a:endParaRPr>
                    </a:p>
                  </a:txBody>
                  <a:tcPr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bg1"/>
                        </a:buClr>
                        <a:buSzPct val="80000"/>
                        <a:buFontTx/>
                        <a:buNone/>
                        <a:tabLst/>
                      </a:pPr>
                      <a:r>
                        <a:rPr kumimoji="0" lang="en-US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  <a:cs typeface="Arial" charset="0"/>
                        </a:rPr>
                        <a:t>4.7</a:t>
                      </a:r>
                      <a:endParaRPr kumimoji="0" lang="en-US" sz="2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imes New Roman" pitchFamily="18" charset="0"/>
                      </a:endParaRPr>
                    </a:p>
                  </a:txBody>
                  <a:tcPr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050" name="Object 4"/>
          <p:cNvGraphicFramePr>
            <a:graphicFrameLocks noChangeAspect="1"/>
          </p:cNvGraphicFramePr>
          <p:nvPr>
            <p:ph idx="1"/>
          </p:nvPr>
        </p:nvGraphicFramePr>
        <p:xfrm>
          <a:off x="395288" y="1219200"/>
          <a:ext cx="8353425" cy="4419600"/>
        </p:xfrm>
        <a:graphic>
          <a:graphicData uri="http://schemas.openxmlformats.org/presentationml/2006/ole">
            <p:oleObj spid="_x0000_s2050" name="Диаграмма" r:id="rId3" imgW="6096000" imgH="4067251" progId="MSGraph.Chart.8">
              <p:embed followColorScheme="full"/>
            </p:oleObj>
          </a:graphicData>
        </a:graphic>
      </p:graphicFrame>
      <p:sp>
        <p:nvSpPr>
          <p:cNvPr id="2051" name="AutoShape 7"/>
          <p:cNvSpPr>
            <a:spLocks noChangeArrowheads="1"/>
          </p:cNvSpPr>
          <p:nvPr/>
        </p:nvSpPr>
        <p:spPr bwMode="auto">
          <a:xfrm>
            <a:off x="250825" y="115888"/>
            <a:ext cx="8893175" cy="1081087"/>
          </a:xfrm>
          <a:prstGeom prst="roundRect">
            <a:avLst>
              <a:gd name="adj" fmla="val 16667"/>
            </a:avLst>
          </a:prstGeom>
          <a:solidFill>
            <a:srgbClr val="FFFF99"/>
          </a:solidFill>
          <a:ln w="2540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ru-RU" sz="3200" b="1">
                <a:solidFill>
                  <a:srgbClr val="000000"/>
                </a:solidFill>
              </a:rPr>
              <a:t>Выборы в ГД в декабре 2003 г.</a:t>
            </a:r>
          </a:p>
        </p:txBody>
      </p:sp>
      <p:sp>
        <p:nvSpPr>
          <p:cNvPr id="2052" name="Rectangle 8"/>
          <p:cNvSpPr>
            <a:spLocks noChangeArrowheads="1"/>
          </p:cNvSpPr>
          <p:nvPr/>
        </p:nvSpPr>
        <p:spPr bwMode="auto">
          <a:xfrm>
            <a:off x="323850" y="5157788"/>
            <a:ext cx="8640763" cy="1511300"/>
          </a:xfrm>
          <a:prstGeom prst="rect">
            <a:avLst/>
          </a:prstGeom>
          <a:solidFill>
            <a:srgbClr val="FFCC99"/>
          </a:solidFill>
          <a:ln w="25400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ru-RU" sz="2400" b="1">
                <a:solidFill>
                  <a:srgbClr val="000000"/>
                </a:solidFill>
              </a:rPr>
              <a:t>19 партий так и не смогли попасть в ГД. Среди них</a:t>
            </a:r>
          </a:p>
          <a:p>
            <a:pPr algn="ctr"/>
            <a:r>
              <a:rPr lang="ru-RU" sz="2400" b="1">
                <a:solidFill>
                  <a:srgbClr val="000000"/>
                </a:solidFill>
              </a:rPr>
              <a:t>« Яблоко», СПС, Партия пенсионеров, Партия</a:t>
            </a:r>
          </a:p>
          <a:p>
            <a:pPr algn="ctr"/>
            <a:r>
              <a:rPr lang="ru-RU" sz="2400" b="1">
                <a:solidFill>
                  <a:srgbClr val="000000"/>
                </a:solidFill>
              </a:rPr>
              <a:t>жизни и др.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ru-RU" b="1" smtClean="0">
                <a:solidFill>
                  <a:srgbClr val="FFFF00"/>
                </a:solidFill>
              </a:rPr>
              <a:t>Выборы 2003 – 2004  гг.</a:t>
            </a:r>
          </a:p>
        </p:txBody>
      </p:sp>
      <p:pic>
        <p:nvPicPr>
          <p:cNvPr id="43011" name="Picture 10" descr=" ">
            <a:hlinkClick r:id="rId2"/>
          </p:cNvPr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50825" y="2276475"/>
            <a:ext cx="2233613" cy="16748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3012" name="Line 11"/>
          <p:cNvSpPr>
            <a:spLocks noChangeShapeType="1"/>
          </p:cNvSpPr>
          <p:nvPr/>
        </p:nvSpPr>
        <p:spPr bwMode="auto">
          <a:xfrm flipH="1">
            <a:off x="1476375" y="1125538"/>
            <a:ext cx="1511300" cy="1150937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ru-RU"/>
          </a:p>
        </p:txBody>
      </p:sp>
      <p:sp>
        <p:nvSpPr>
          <p:cNvPr id="43013" name="Line 12"/>
          <p:cNvSpPr>
            <a:spLocks noChangeShapeType="1"/>
          </p:cNvSpPr>
          <p:nvPr/>
        </p:nvSpPr>
        <p:spPr bwMode="auto">
          <a:xfrm>
            <a:off x="3563938" y="1125538"/>
            <a:ext cx="287337" cy="1150937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ru-RU"/>
          </a:p>
        </p:txBody>
      </p:sp>
      <p:sp>
        <p:nvSpPr>
          <p:cNvPr id="43014" name="Line 13"/>
          <p:cNvSpPr>
            <a:spLocks noChangeShapeType="1"/>
          </p:cNvSpPr>
          <p:nvPr/>
        </p:nvSpPr>
        <p:spPr bwMode="auto">
          <a:xfrm>
            <a:off x="5364163" y="1125538"/>
            <a:ext cx="0" cy="107950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ru-RU"/>
          </a:p>
        </p:txBody>
      </p:sp>
      <p:sp>
        <p:nvSpPr>
          <p:cNvPr id="43015" name="Line 14"/>
          <p:cNvSpPr>
            <a:spLocks noChangeShapeType="1"/>
          </p:cNvSpPr>
          <p:nvPr/>
        </p:nvSpPr>
        <p:spPr bwMode="auto">
          <a:xfrm>
            <a:off x="6516688" y="1196975"/>
            <a:ext cx="1223962" cy="935038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ru-RU"/>
          </a:p>
        </p:txBody>
      </p:sp>
      <p:pic>
        <p:nvPicPr>
          <p:cNvPr id="43016" name="Picture 15" descr=" ">
            <a:hlinkClick r:id="rId4"/>
          </p:cNvPr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2916238" y="2247900"/>
            <a:ext cx="1655762" cy="1603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3017" name="Picture 16" descr=" ">
            <a:hlinkClick r:id="rId6"/>
          </p:cNvPr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4787900" y="2209800"/>
            <a:ext cx="1600200" cy="165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3018" name="Picture 19" descr=" ">
            <a:hlinkClick r:id="rId8"/>
          </p:cNvPr>
          <p:cNvPicPr>
            <a:picLocks noChangeAspect="1" noChangeArrowheads="1"/>
          </p:cNvPicPr>
          <p:nvPr/>
        </p:nvPicPr>
        <p:blipFill>
          <a:blip r:embed="rId9"/>
          <a:srcRect/>
          <a:stretch>
            <a:fillRect/>
          </a:stretch>
        </p:blipFill>
        <p:spPr bwMode="auto">
          <a:xfrm>
            <a:off x="323850" y="4437063"/>
            <a:ext cx="1673225" cy="2232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3019" name="Picture 20" descr=" ">
            <a:hlinkClick r:id="rId10"/>
          </p:cNvPr>
          <p:cNvPicPr>
            <a:picLocks noChangeAspect="1" noChangeArrowheads="1"/>
          </p:cNvPicPr>
          <p:nvPr/>
        </p:nvPicPr>
        <p:blipFill>
          <a:blip r:embed="rId11"/>
          <a:srcRect/>
          <a:stretch>
            <a:fillRect/>
          </a:stretch>
        </p:blipFill>
        <p:spPr bwMode="auto">
          <a:xfrm>
            <a:off x="2484438" y="4508500"/>
            <a:ext cx="2087562" cy="2087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3020" name="Picture 21" descr=" ">
            <a:hlinkClick r:id="rId12"/>
          </p:cNvPr>
          <p:cNvPicPr>
            <a:picLocks noChangeAspect="1" noChangeArrowheads="1"/>
          </p:cNvPicPr>
          <p:nvPr/>
        </p:nvPicPr>
        <p:blipFill>
          <a:blip r:embed="rId13"/>
          <a:srcRect/>
          <a:stretch>
            <a:fillRect/>
          </a:stretch>
        </p:blipFill>
        <p:spPr bwMode="auto">
          <a:xfrm>
            <a:off x="4787900" y="4508500"/>
            <a:ext cx="1597025" cy="2349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3021" name="Picture 23" descr=" ">
            <a:hlinkClick r:id="rId14"/>
          </p:cNvPr>
          <p:cNvPicPr>
            <a:picLocks noChangeAspect="1" noChangeArrowheads="1"/>
          </p:cNvPicPr>
          <p:nvPr/>
        </p:nvPicPr>
        <p:blipFill>
          <a:blip r:embed="rId15"/>
          <a:srcRect/>
          <a:stretch>
            <a:fillRect/>
          </a:stretch>
        </p:blipFill>
        <p:spPr bwMode="auto">
          <a:xfrm>
            <a:off x="6659563" y="2205038"/>
            <a:ext cx="2160587" cy="1654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3022" name="Picture 25" descr=" ">
            <a:hlinkClick r:id="rId16"/>
          </p:cNvPr>
          <p:cNvPicPr>
            <a:picLocks noChangeAspect="1" noChangeArrowheads="1"/>
          </p:cNvPicPr>
          <p:nvPr/>
        </p:nvPicPr>
        <p:blipFill>
          <a:blip r:embed="rId17"/>
          <a:srcRect/>
          <a:stretch>
            <a:fillRect/>
          </a:stretch>
        </p:blipFill>
        <p:spPr bwMode="auto">
          <a:xfrm>
            <a:off x="6732588" y="4437063"/>
            <a:ext cx="2232025" cy="2232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3023" name="WordArt 26"/>
          <p:cNvSpPr>
            <a:spLocks noChangeArrowheads="1" noChangeShapeType="1" noTextEdit="1"/>
          </p:cNvSpPr>
          <p:nvPr/>
        </p:nvSpPr>
        <p:spPr bwMode="auto">
          <a:xfrm>
            <a:off x="250825" y="6308725"/>
            <a:ext cx="1800225" cy="3429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b="1" kern="1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FFFF00"/>
                </a:solidFill>
                <a:latin typeface="Arial"/>
                <a:cs typeface="Arial"/>
              </a:rPr>
              <a:t>Б. Грызлов</a:t>
            </a:r>
          </a:p>
        </p:txBody>
      </p:sp>
      <p:sp>
        <p:nvSpPr>
          <p:cNvPr id="43024" name="WordArt 27"/>
          <p:cNvSpPr>
            <a:spLocks noChangeArrowheads="1" noChangeShapeType="1" noTextEdit="1"/>
          </p:cNvSpPr>
          <p:nvPr/>
        </p:nvSpPr>
        <p:spPr bwMode="auto">
          <a:xfrm>
            <a:off x="2555875" y="6308725"/>
            <a:ext cx="1800225" cy="3429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b="1" kern="1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FFFF00"/>
                </a:solidFill>
                <a:latin typeface="Arial"/>
                <a:cs typeface="Arial"/>
              </a:rPr>
              <a:t>Г. Зюганов</a:t>
            </a:r>
          </a:p>
        </p:txBody>
      </p:sp>
      <p:sp>
        <p:nvSpPr>
          <p:cNvPr id="43025" name="WordArt 28"/>
          <p:cNvSpPr>
            <a:spLocks noChangeArrowheads="1" noChangeShapeType="1" noTextEdit="1"/>
          </p:cNvSpPr>
          <p:nvPr/>
        </p:nvSpPr>
        <p:spPr bwMode="auto">
          <a:xfrm>
            <a:off x="4572000" y="6381750"/>
            <a:ext cx="2016125" cy="3429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b="1" kern="1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FFFF00"/>
                </a:solidFill>
                <a:latin typeface="Arial"/>
                <a:cs typeface="Arial"/>
              </a:rPr>
              <a:t>В. Жириновский</a:t>
            </a:r>
          </a:p>
        </p:txBody>
      </p:sp>
      <p:sp>
        <p:nvSpPr>
          <p:cNvPr id="43026" name="WordArt 29"/>
          <p:cNvSpPr>
            <a:spLocks noChangeArrowheads="1" noChangeShapeType="1" noTextEdit="1"/>
          </p:cNvSpPr>
          <p:nvPr/>
        </p:nvSpPr>
        <p:spPr bwMode="auto">
          <a:xfrm>
            <a:off x="6877050" y="6308725"/>
            <a:ext cx="2087563" cy="3429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b="1" kern="1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FFFF00"/>
                </a:solidFill>
                <a:latin typeface="Arial"/>
                <a:cs typeface="Arial"/>
              </a:rPr>
              <a:t>Д. Рогозин</a:t>
            </a:r>
          </a:p>
        </p:txBody>
      </p:sp>
      <p:sp>
        <p:nvSpPr>
          <p:cNvPr id="43027" name="WordArt 30"/>
          <p:cNvSpPr>
            <a:spLocks noChangeArrowheads="1" noChangeShapeType="1" noTextEdit="1"/>
          </p:cNvSpPr>
          <p:nvPr/>
        </p:nvSpPr>
        <p:spPr bwMode="auto">
          <a:xfrm>
            <a:off x="539750" y="4005263"/>
            <a:ext cx="1511300" cy="4318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b="1" kern="1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FFFF00"/>
                </a:solidFill>
                <a:latin typeface="Arial"/>
                <a:cs typeface="Arial"/>
              </a:rPr>
              <a:t>37,75%</a:t>
            </a:r>
          </a:p>
        </p:txBody>
      </p:sp>
      <p:sp>
        <p:nvSpPr>
          <p:cNvPr id="43028" name="WordArt 31"/>
          <p:cNvSpPr>
            <a:spLocks noChangeArrowheads="1" noChangeShapeType="1" noTextEdit="1"/>
          </p:cNvSpPr>
          <p:nvPr/>
        </p:nvSpPr>
        <p:spPr bwMode="auto">
          <a:xfrm>
            <a:off x="2484438" y="4005263"/>
            <a:ext cx="1943100" cy="503237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b="1" kern="1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FFFF00"/>
                </a:solidFill>
                <a:latin typeface="Arial"/>
                <a:cs typeface="Arial"/>
              </a:rPr>
              <a:t>12,61%</a:t>
            </a:r>
          </a:p>
        </p:txBody>
      </p:sp>
      <p:sp>
        <p:nvSpPr>
          <p:cNvPr id="43029" name="WordArt 32"/>
          <p:cNvSpPr>
            <a:spLocks noChangeArrowheads="1" noChangeShapeType="1" noTextEdit="1"/>
          </p:cNvSpPr>
          <p:nvPr/>
        </p:nvSpPr>
        <p:spPr bwMode="auto">
          <a:xfrm>
            <a:off x="4787900" y="4005263"/>
            <a:ext cx="1655763" cy="503237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b="1" kern="1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FFFF00"/>
                </a:solidFill>
                <a:latin typeface="Arial"/>
                <a:cs typeface="Arial"/>
              </a:rPr>
              <a:t>11,45%</a:t>
            </a:r>
          </a:p>
        </p:txBody>
      </p:sp>
      <p:sp>
        <p:nvSpPr>
          <p:cNvPr id="43030" name="WordArt 33"/>
          <p:cNvSpPr>
            <a:spLocks noChangeArrowheads="1" noChangeShapeType="1" noTextEdit="1"/>
          </p:cNvSpPr>
          <p:nvPr/>
        </p:nvSpPr>
        <p:spPr bwMode="auto">
          <a:xfrm>
            <a:off x="6732588" y="4005263"/>
            <a:ext cx="1943100" cy="503237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b="1" kern="1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FFFF00"/>
                </a:solidFill>
                <a:latin typeface="Arial"/>
                <a:cs typeface="Arial"/>
              </a:rPr>
              <a:t>9,02%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AutoShape 4"/>
          <p:cNvSpPr>
            <a:spLocks noChangeArrowheads="1"/>
          </p:cNvSpPr>
          <p:nvPr>
            <p:ph type="title"/>
          </p:nvPr>
        </p:nvSpPr>
        <p:spPr>
          <a:prstGeom prst="roundRect">
            <a:avLst>
              <a:gd name="adj" fmla="val 16667"/>
            </a:avLst>
          </a:prstGeom>
          <a:solidFill>
            <a:srgbClr val="FFFF99"/>
          </a:solidFill>
          <a:ln w="25400">
            <a:solidFill>
              <a:srgbClr val="000000"/>
            </a:solidFill>
            <a:round/>
          </a:ln>
        </p:spPr>
        <p:txBody>
          <a:bodyPr/>
          <a:lstStyle/>
          <a:p>
            <a:pPr eaLnBrk="1" hangingPunct="1"/>
            <a:r>
              <a:rPr lang="ru-RU" sz="4000" b="1" smtClean="0">
                <a:solidFill>
                  <a:srgbClr val="000000"/>
                </a:solidFill>
                <a:effectLst/>
              </a:rPr>
              <a:t>Выборы 2003 – 2004 гг.</a:t>
            </a:r>
          </a:p>
        </p:txBody>
      </p:sp>
      <p:sp>
        <p:nvSpPr>
          <p:cNvPr id="97285" name="Rectangle 5"/>
          <p:cNvSpPr>
            <a:spLocks noGrp="1" noRot="1" noChangeArrowheads="1"/>
          </p:cNvSpPr>
          <p:nvPr>
            <p:ph type="body" sz="half" idx="1"/>
          </p:nvPr>
        </p:nvSpPr>
        <p:spPr>
          <a:xfrm>
            <a:off x="301625" y="1600200"/>
            <a:ext cx="4414838" cy="4924425"/>
          </a:xfrm>
        </p:spPr>
        <p:txBody>
          <a:bodyPr/>
          <a:lstStyle/>
          <a:p>
            <a:pPr eaLnBrk="1" hangingPunct="1">
              <a:buFont typeface="Arial" charset="0"/>
              <a:buChar char="►"/>
              <a:defRPr/>
            </a:pPr>
            <a:r>
              <a:rPr lang="ru-RU" b="1" smtClean="0"/>
              <a:t>24 февраля 2004 г. Президент отправил в отставку правительство Касьянова. Председателем правительства был назначен М.Е. Фрадков.</a:t>
            </a:r>
          </a:p>
        </p:txBody>
      </p:sp>
      <p:pic>
        <p:nvPicPr>
          <p:cNvPr id="44036" name="Picture 8" descr="1187859142_020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580063" y="3933825"/>
            <a:ext cx="3240087" cy="25923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4037" name="Picture 10" descr="Касьянов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787900" y="1557338"/>
            <a:ext cx="2663825" cy="1993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4038" name="WordArt 11"/>
          <p:cNvSpPr>
            <a:spLocks noChangeArrowheads="1" noChangeShapeType="1" noTextEdit="1"/>
          </p:cNvSpPr>
          <p:nvPr/>
        </p:nvSpPr>
        <p:spPr bwMode="auto">
          <a:xfrm>
            <a:off x="4932363" y="3284538"/>
            <a:ext cx="2808287" cy="4064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b="1" i="1" kern="1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FFFFFF"/>
                </a:solidFill>
                <a:effectLst>
                  <a:outerShdw dist="35921" dir="2700000" algn="ctr" rotWithShape="0">
                    <a:srgbClr val="808080">
                      <a:alpha val="79999"/>
                    </a:srgbClr>
                  </a:outerShdw>
                </a:effectLst>
                <a:latin typeface="Arial"/>
                <a:cs typeface="Arial"/>
              </a:rPr>
              <a:t>М. Касьянов</a:t>
            </a:r>
          </a:p>
        </p:txBody>
      </p:sp>
      <p:sp>
        <p:nvSpPr>
          <p:cNvPr id="44039" name="WordArt 12"/>
          <p:cNvSpPr>
            <a:spLocks noChangeArrowheads="1" noChangeShapeType="1" noTextEdit="1"/>
          </p:cNvSpPr>
          <p:nvPr/>
        </p:nvSpPr>
        <p:spPr bwMode="auto">
          <a:xfrm>
            <a:off x="5580063" y="6165850"/>
            <a:ext cx="3313112" cy="576263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b="1" i="1" kern="1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FFFFFF"/>
                </a:solidFill>
                <a:effectLst>
                  <a:outerShdw dist="35921" dir="2700000" algn="ctr" rotWithShape="0">
                    <a:srgbClr val="808080">
                      <a:alpha val="79999"/>
                    </a:srgbClr>
                  </a:outerShdw>
                </a:effectLst>
                <a:latin typeface="Arial"/>
                <a:cs typeface="Arial"/>
              </a:rPr>
              <a:t>М. Фрадков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476" name="AutoShape 4"/>
          <p:cNvSpPr>
            <a:spLocks noGrp="1" noChangeArrowheads="1"/>
          </p:cNvSpPr>
          <p:nvPr>
            <p:ph type="title"/>
          </p:nvPr>
        </p:nvSpPr>
        <p:spPr>
          <a:prstGeom prst="roundRect">
            <a:avLst>
              <a:gd name="adj" fmla="val 16667"/>
            </a:avLst>
          </a:prstGeom>
          <a:solidFill>
            <a:srgbClr val="FFFF99"/>
          </a:solidFill>
          <a:ln w="25400">
            <a:solidFill>
              <a:srgbClr val="000000"/>
            </a:solidFill>
            <a:round/>
          </a:ln>
        </p:spPr>
        <p:txBody>
          <a:bodyPr/>
          <a:lstStyle/>
          <a:p>
            <a:pPr eaLnBrk="1" hangingPunct="1">
              <a:defRPr/>
            </a:pPr>
            <a:r>
              <a:rPr lang="ru-RU" sz="4000" smtClean="0"/>
              <a:t> </a:t>
            </a:r>
            <a:r>
              <a:rPr lang="ru-RU" sz="4000" b="1" smtClean="0">
                <a:solidFill>
                  <a:srgbClr val="000000"/>
                </a:solidFill>
                <a:effectLst/>
              </a:rPr>
              <a:t>Президентские выборы    2008 г.</a:t>
            </a:r>
          </a:p>
        </p:txBody>
      </p:sp>
      <p:graphicFrame>
        <p:nvGraphicFramePr>
          <p:cNvPr id="3074" name="Object 5"/>
          <p:cNvGraphicFramePr>
            <a:graphicFrameLocks noChangeAspect="1"/>
          </p:cNvGraphicFramePr>
          <p:nvPr>
            <p:ph idx="1"/>
          </p:nvPr>
        </p:nvGraphicFramePr>
        <p:xfrm>
          <a:off x="539750" y="1412875"/>
          <a:ext cx="8064500" cy="4770438"/>
        </p:xfrm>
        <a:graphic>
          <a:graphicData uri="http://schemas.openxmlformats.org/presentationml/2006/ole">
            <p:oleObj spid="_x0000_s3074" name="Диаграмма" r:id="rId3" imgW="6096000" imgH="4067251" progId="MSGraph.Chart.8">
              <p:embed followColorScheme="full"/>
            </p:oleObj>
          </a:graphicData>
        </a:graphic>
      </p:graphicFrame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ru-RU" sz="4000" b="1" smtClean="0">
                <a:solidFill>
                  <a:srgbClr val="FFFF00"/>
                </a:solidFill>
              </a:rPr>
              <a:t>2 марта 2008 год – президентские выборы:</a:t>
            </a:r>
          </a:p>
        </p:txBody>
      </p:sp>
      <p:pic>
        <p:nvPicPr>
          <p:cNvPr id="45059" name="Picture 4" descr=" ">
            <a:hlinkClick r:id="rId2"/>
          </p:cNvPr>
          <p:cNvPicPr>
            <a:picLocks noChangeAspect="1" noChangeArrowheads="1"/>
          </p:cNvPicPr>
          <p:nvPr>
            <p:ph type="body" idx="1"/>
          </p:nvPr>
        </p:nvPicPr>
        <p:blipFill>
          <a:blip r:embed="rId3"/>
          <a:srcRect/>
          <a:stretch>
            <a:fillRect/>
          </a:stretch>
        </p:blipFill>
        <p:spPr>
          <a:xfrm>
            <a:off x="250825" y="2312988"/>
            <a:ext cx="1624013" cy="2232025"/>
          </a:xfrm>
          <a:noFill/>
        </p:spPr>
      </p:pic>
      <p:pic>
        <p:nvPicPr>
          <p:cNvPr id="45060" name="Picture 5" descr=" ">
            <a:hlinkClick r:id="rId4"/>
          </p:cNvPr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2195513" y="2347913"/>
            <a:ext cx="2160587" cy="21605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5061" name="Picture 6" descr=" ">
            <a:hlinkClick r:id="rId6"/>
          </p:cNvPr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4572000" y="2347913"/>
            <a:ext cx="1468438" cy="21605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5062" name="Picture 7" descr=" ">
            <a:hlinkClick r:id="rId8"/>
          </p:cNvPr>
          <p:cNvPicPr>
            <a:picLocks noChangeAspect="1" noChangeArrowheads="1"/>
          </p:cNvPicPr>
          <p:nvPr/>
        </p:nvPicPr>
        <p:blipFill>
          <a:blip r:embed="rId9"/>
          <a:srcRect/>
          <a:stretch>
            <a:fillRect/>
          </a:stretch>
        </p:blipFill>
        <p:spPr bwMode="auto">
          <a:xfrm>
            <a:off x="6372225" y="2455863"/>
            <a:ext cx="2592388" cy="19446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5063" name="WordArt 8"/>
          <p:cNvSpPr>
            <a:spLocks noChangeArrowheads="1" noChangeShapeType="1" noTextEdit="1"/>
          </p:cNvSpPr>
          <p:nvPr/>
        </p:nvSpPr>
        <p:spPr bwMode="auto">
          <a:xfrm>
            <a:off x="250825" y="4797425"/>
            <a:ext cx="1800225" cy="792163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b="1" kern="1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FFFF00"/>
                </a:solidFill>
                <a:latin typeface="Arial"/>
                <a:cs typeface="Arial"/>
              </a:rPr>
              <a:t>Д.А. Медведев</a:t>
            </a:r>
          </a:p>
        </p:txBody>
      </p:sp>
      <p:sp>
        <p:nvSpPr>
          <p:cNvPr id="45064" name="WordArt 9"/>
          <p:cNvSpPr>
            <a:spLocks noChangeArrowheads="1" noChangeShapeType="1" noTextEdit="1"/>
          </p:cNvSpPr>
          <p:nvPr/>
        </p:nvSpPr>
        <p:spPr bwMode="auto">
          <a:xfrm>
            <a:off x="2268538" y="4868863"/>
            <a:ext cx="1944687" cy="576262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b="1" kern="1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FFFF00"/>
                </a:solidFill>
                <a:latin typeface="Arial"/>
                <a:cs typeface="Arial"/>
              </a:rPr>
              <a:t>Г.Зюганов</a:t>
            </a:r>
          </a:p>
        </p:txBody>
      </p:sp>
      <p:sp>
        <p:nvSpPr>
          <p:cNvPr id="45065" name="WordArt 10"/>
          <p:cNvSpPr>
            <a:spLocks noChangeArrowheads="1" noChangeShapeType="1" noTextEdit="1"/>
          </p:cNvSpPr>
          <p:nvPr/>
        </p:nvSpPr>
        <p:spPr bwMode="auto">
          <a:xfrm>
            <a:off x="4356100" y="5013325"/>
            <a:ext cx="2447925" cy="576263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b="1" kern="1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FFFF00"/>
                </a:solidFill>
                <a:latin typeface="Arial"/>
                <a:cs typeface="Arial"/>
              </a:rPr>
              <a:t>В. Жириновский</a:t>
            </a:r>
          </a:p>
        </p:txBody>
      </p:sp>
      <p:sp>
        <p:nvSpPr>
          <p:cNvPr id="45066" name="WordArt 11"/>
          <p:cNvSpPr>
            <a:spLocks noChangeArrowheads="1" noChangeShapeType="1" noTextEdit="1"/>
          </p:cNvSpPr>
          <p:nvPr/>
        </p:nvSpPr>
        <p:spPr bwMode="auto">
          <a:xfrm>
            <a:off x="7019925" y="5084763"/>
            <a:ext cx="1944688" cy="4318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b="1" kern="1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FFFF00"/>
                </a:solidFill>
                <a:latin typeface="Arial"/>
                <a:cs typeface="Arial"/>
              </a:rPr>
              <a:t>А. Богданов</a:t>
            </a:r>
          </a:p>
        </p:txBody>
      </p:sp>
      <p:sp>
        <p:nvSpPr>
          <p:cNvPr id="45067" name="WordArt 12"/>
          <p:cNvSpPr>
            <a:spLocks noChangeArrowheads="1" noChangeShapeType="1" noTextEdit="1"/>
          </p:cNvSpPr>
          <p:nvPr/>
        </p:nvSpPr>
        <p:spPr bwMode="auto">
          <a:xfrm>
            <a:off x="323850" y="5805488"/>
            <a:ext cx="1655763" cy="576262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b="1" kern="1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FF0000"/>
                </a:solidFill>
                <a:latin typeface="Arial"/>
                <a:cs typeface="Arial"/>
              </a:rPr>
              <a:t>70,28%</a:t>
            </a:r>
          </a:p>
        </p:txBody>
      </p:sp>
      <p:sp>
        <p:nvSpPr>
          <p:cNvPr id="45068" name="WordArt 13"/>
          <p:cNvSpPr>
            <a:spLocks noChangeArrowheads="1" noChangeShapeType="1" noTextEdit="1"/>
          </p:cNvSpPr>
          <p:nvPr/>
        </p:nvSpPr>
        <p:spPr bwMode="auto">
          <a:xfrm>
            <a:off x="2555875" y="5949950"/>
            <a:ext cx="1362075" cy="3429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b="1" kern="1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FF0000"/>
                </a:solidFill>
                <a:latin typeface="Arial"/>
                <a:cs typeface="Arial"/>
              </a:rPr>
              <a:t>17,74%</a:t>
            </a:r>
          </a:p>
        </p:txBody>
      </p:sp>
      <p:sp>
        <p:nvSpPr>
          <p:cNvPr id="45069" name="WordArt 14"/>
          <p:cNvSpPr>
            <a:spLocks noChangeArrowheads="1" noChangeShapeType="1" noTextEdit="1"/>
          </p:cNvSpPr>
          <p:nvPr/>
        </p:nvSpPr>
        <p:spPr bwMode="auto">
          <a:xfrm>
            <a:off x="4859338" y="5949950"/>
            <a:ext cx="1362075" cy="3429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b="1" kern="1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FF0000"/>
                </a:solidFill>
                <a:latin typeface="Arial"/>
                <a:cs typeface="Arial"/>
              </a:rPr>
              <a:t>9,34%</a:t>
            </a:r>
          </a:p>
        </p:txBody>
      </p:sp>
      <p:sp>
        <p:nvSpPr>
          <p:cNvPr id="45070" name="WordArt 15"/>
          <p:cNvSpPr>
            <a:spLocks noChangeArrowheads="1" noChangeShapeType="1" noTextEdit="1"/>
          </p:cNvSpPr>
          <p:nvPr/>
        </p:nvSpPr>
        <p:spPr bwMode="auto">
          <a:xfrm>
            <a:off x="7092950" y="5949950"/>
            <a:ext cx="1362075" cy="3429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b="1" kern="1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FF0000"/>
                </a:solidFill>
                <a:latin typeface="Arial"/>
                <a:cs typeface="Arial"/>
              </a:rPr>
              <a:t>1,29%</a:t>
            </a:r>
          </a:p>
        </p:txBody>
      </p:sp>
      <p:sp>
        <p:nvSpPr>
          <p:cNvPr id="45071" name="Line 16"/>
          <p:cNvSpPr>
            <a:spLocks noChangeShapeType="1"/>
          </p:cNvSpPr>
          <p:nvPr/>
        </p:nvSpPr>
        <p:spPr bwMode="auto">
          <a:xfrm flipH="1">
            <a:off x="1187450" y="1412875"/>
            <a:ext cx="2447925" cy="86360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ru-RU"/>
          </a:p>
        </p:txBody>
      </p:sp>
      <p:sp>
        <p:nvSpPr>
          <p:cNvPr id="45072" name="Line 17"/>
          <p:cNvSpPr>
            <a:spLocks noChangeShapeType="1"/>
          </p:cNvSpPr>
          <p:nvPr/>
        </p:nvSpPr>
        <p:spPr bwMode="auto">
          <a:xfrm>
            <a:off x="3708400" y="1412875"/>
            <a:ext cx="0" cy="86360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ru-RU"/>
          </a:p>
        </p:txBody>
      </p:sp>
      <p:sp>
        <p:nvSpPr>
          <p:cNvPr id="45073" name="Line 18"/>
          <p:cNvSpPr>
            <a:spLocks noChangeShapeType="1"/>
          </p:cNvSpPr>
          <p:nvPr/>
        </p:nvSpPr>
        <p:spPr bwMode="auto">
          <a:xfrm>
            <a:off x="3779838" y="1412875"/>
            <a:ext cx="4464050" cy="1008063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ru-RU"/>
          </a:p>
        </p:txBody>
      </p:sp>
      <p:sp>
        <p:nvSpPr>
          <p:cNvPr id="45074" name="Line 19"/>
          <p:cNvSpPr>
            <a:spLocks noChangeShapeType="1"/>
          </p:cNvSpPr>
          <p:nvPr/>
        </p:nvSpPr>
        <p:spPr bwMode="auto">
          <a:xfrm>
            <a:off x="3779838" y="1412875"/>
            <a:ext cx="1439862" cy="936625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ru-RU"/>
          </a:p>
        </p:txBody>
      </p:sp>
      <p:sp>
        <p:nvSpPr>
          <p:cNvPr id="45075" name="Line 20"/>
          <p:cNvSpPr>
            <a:spLocks noChangeShapeType="1"/>
          </p:cNvSpPr>
          <p:nvPr/>
        </p:nvSpPr>
        <p:spPr bwMode="auto">
          <a:xfrm>
            <a:off x="1187450" y="4581525"/>
            <a:ext cx="0" cy="360363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ru-RU"/>
          </a:p>
        </p:txBody>
      </p:sp>
      <p:sp>
        <p:nvSpPr>
          <p:cNvPr id="45076" name="Line 21"/>
          <p:cNvSpPr>
            <a:spLocks noChangeShapeType="1"/>
          </p:cNvSpPr>
          <p:nvPr/>
        </p:nvSpPr>
        <p:spPr bwMode="auto">
          <a:xfrm>
            <a:off x="3419475" y="4508500"/>
            <a:ext cx="0" cy="433388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ru-RU"/>
          </a:p>
        </p:txBody>
      </p:sp>
      <p:sp>
        <p:nvSpPr>
          <p:cNvPr id="45077" name="Line 22"/>
          <p:cNvSpPr>
            <a:spLocks noChangeShapeType="1"/>
          </p:cNvSpPr>
          <p:nvPr/>
        </p:nvSpPr>
        <p:spPr bwMode="auto">
          <a:xfrm>
            <a:off x="5508625" y="4508500"/>
            <a:ext cx="0" cy="649288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ru-RU"/>
          </a:p>
        </p:txBody>
      </p:sp>
      <p:sp>
        <p:nvSpPr>
          <p:cNvPr id="45078" name="Line 23"/>
          <p:cNvSpPr>
            <a:spLocks noChangeShapeType="1"/>
          </p:cNvSpPr>
          <p:nvPr/>
        </p:nvSpPr>
        <p:spPr bwMode="auto">
          <a:xfrm>
            <a:off x="7812088" y="4437063"/>
            <a:ext cx="0" cy="720725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ru-RU"/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AutoShape 4"/>
          <p:cNvSpPr>
            <a:spLocks noChangeArrowheads="1"/>
          </p:cNvSpPr>
          <p:nvPr>
            <p:ph type="title"/>
          </p:nvPr>
        </p:nvSpPr>
        <p:spPr>
          <a:prstGeom prst="roundRect">
            <a:avLst>
              <a:gd name="adj" fmla="val 16667"/>
            </a:avLst>
          </a:prstGeom>
          <a:solidFill>
            <a:srgbClr val="FFFF99"/>
          </a:solidFill>
          <a:ln w="25400">
            <a:solidFill>
              <a:srgbClr val="000000"/>
            </a:solidFill>
            <a:round/>
          </a:ln>
        </p:spPr>
        <p:txBody>
          <a:bodyPr/>
          <a:lstStyle/>
          <a:p>
            <a:pPr eaLnBrk="1" hangingPunct="1"/>
            <a:r>
              <a:rPr lang="ru-RU" sz="4000" b="1" smtClean="0">
                <a:solidFill>
                  <a:srgbClr val="000000"/>
                </a:solidFill>
                <a:effectLst/>
              </a:rPr>
              <a:t> Президентские выборы    2008 г.</a:t>
            </a:r>
          </a:p>
        </p:txBody>
      </p:sp>
      <p:sp>
        <p:nvSpPr>
          <p:cNvPr id="103430" name="Rectangle 6"/>
          <p:cNvSpPr>
            <a:spLocks noGrp="1" noRot="1" noChangeArrowheads="1"/>
          </p:cNvSpPr>
          <p:nvPr>
            <p:ph type="body" sz="half" idx="2"/>
          </p:nvPr>
        </p:nvSpPr>
        <p:spPr>
          <a:xfrm>
            <a:off x="4648200" y="1600200"/>
            <a:ext cx="4244975" cy="5068888"/>
          </a:xfrm>
        </p:spPr>
        <p:txBody>
          <a:bodyPr/>
          <a:lstStyle/>
          <a:p>
            <a:pPr eaLnBrk="1" hangingPunct="1">
              <a:buFont typeface="Arial" charset="0"/>
              <a:buChar char="►"/>
              <a:defRPr/>
            </a:pPr>
            <a:r>
              <a:rPr lang="ru-RU" sz="2400" b="1" smtClean="0"/>
              <a:t>Победа на выборах               « Единой России» позволила выдвинуть вместе с другими партиями единого кандидата на пост Президента России – Д.А. Медведева, премьер – министром становится В.В. Путин</a:t>
            </a:r>
          </a:p>
        </p:txBody>
      </p:sp>
      <p:pic>
        <p:nvPicPr>
          <p:cNvPr id="46084" name="Picture 8" descr="m55709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79388" y="1700213"/>
            <a:ext cx="3960812" cy="29702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6085" name="Rectangle 9"/>
          <p:cNvSpPr>
            <a:spLocks noChangeArrowheads="1"/>
          </p:cNvSpPr>
          <p:nvPr/>
        </p:nvSpPr>
        <p:spPr bwMode="auto">
          <a:xfrm>
            <a:off x="250825" y="4581525"/>
            <a:ext cx="3960813" cy="792163"/>
          </a:xfrm>
          <a:prstGeom prst="rect">
            <a:avLst/>
          </a:prstGeom>
          <a:solidFill>
            <a:srgbClr val="FFCC99"/>
          </a:solidFill>
          <a:ln w="25400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ru-RU" sz="2400" b="1">
                <a:solidFill>
                  <a:srgbClr val="000000"/>
                </a:solidFill>
              </a:rPr>
              <a:t>Д.А. Медведев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12" name="Rectangle 8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ru-RU" sz="4000" b="1" smtClean="0">
                <a:solidFill>
                  <a:srgbClr val="FFFF00"/>
                </a:solidFill>
              </a:rPr>
              <a:t>Итоги экономических реформ</a:t>
            </a:r>
            <a:r>
              <a:rPr lang="ru-RU" sz="4000" smtClean="0"/>
              <a:t>:</a:t>
            </a:r>
          </a:p>
        </p:txBody>
      </p:sp>
      <p:sp>
        <p:nvSpPr>
          <p:cNvPr id="21513" name="Rectangle 9"/>
          <p:cNvSpPr>
            <a:spLocks noGrp="1" noRot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buFont typeface="Arial" charset="0"/>
              <a:buChar char="►"/>
              <a:defRPr/>
            </a:pPr>
            <a:r>
              <a:rPr lang="ru-RU" smtClean="0"/>
              <a:t>Рост доходов государства</a:t>
            </a:r>
          </a:p>
          <a:p>
            <a:pPr eaLnBrk="1" hangingPunct="1">
              <a:buFont typeface="Arial" charset="0"/>
              <a:buChar char="►"/>
              <a:defRPr/>
            </a:pPr>
            <a:r>
              <a:rPr lang="ru-RU" smtClean="0"/>
              <a:t>Правительство рассчиталось с международными кредитами</a:t>
            </a:r>
          </a:p>
          <a:p>
            <a:pPr eaLnBrk="1" hangingPunct="1">
              <a:buFont typeface="Arial" charset="0"/>
              <a:buChar char="►"/>
              <a:defRPr/>
            </a:pPr>
            <a:r>
              <a:rPr lang="ru-RU" smtClean="0"/>
              <a:t> Решило ряд социальных задач</a:t>
            </a:r>
          </a:p>
          <a:p>
            <a:pPr eaLnBrk="1" hangingPunct="1">
              <a:buFont typeface="Arial" charset="0"/>
              <a:buChar char="►"/>
              <a:defRPr/>
            </a:pPr>
            <a:r>
              <a:rPr lang="ru-RU" smtClean="0"/>
              <a:t> Бюджет 2002 года впервые превысил расходы на образование, чем на военные</a:t>
            </a:r>
          </a:p>
          <a:p>
            <a:pPr eaLnBrk="1" hangingPunct="1">
              <a:buFont typeface="Arial" charset="0"/>
              <a:buChar char="►"/>
              <a:defRPr/>
            </a:pPr>
            <a:r>
              <a:rPr lang="ru-RU" smtClean="0"/>
              <a:t> увеличился валютные резерв страны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ru-RU" b="1" smtClean="0">
                <a:solidFill>
                  <a:srgbClr val="FFFF00"/>
                </a:solidFill>
              </a:rPr>
              <a:t>Подведём итог урока:</a:t>
            </a:r>
          </a:p>
        </p:txBody>
      </p:sp>
      <p:sp>
        <p:nvSpPr>
          <p:cNvPr id="52227" name="Rectangle 3"/>
          <p:cNvSpPr>
            <a:spLocks noGrp="1" noRot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buFont typeface="Arial" charset="0"/>
              <a:buChar char="►"/>
              <a:defRPr/>
            </a:pPr>
            <a:endParaRPr lang="ru-RU" smtClean="0"/>
          </a:p>
          <a:p>
            <a:pPr eaLnBrk="1" hangingPunct="1">
              <a:buFont typeface="Arial" charset="0"/>
              <a:buChar char="►"/>
              <a:defRPr/>
            </a:pPr>
            <a:endParaRPr lang="ru-RU" smtClean="0"/>
          </a:p>
          <a:p>
            <a:pPr eaLnBrk="1" hangingPunct="1">
              <a:buFont typeface="Arial" charset="0"/>
              <a:buChar char="►"/>
              <a:defRPr/>
            </a:pPr>
            <a:r>
              <a:rPr lang="ru-RU" smtClean="0"/>
              <a:t>Вопросы на стр.383</a:t>
            </a:r>
          </a:p>
          <a:p>
            <a:pPr eaLnBrk="1" hangingPunct="1">
              <a:buFont typeface="Arial" charset="0"/>
              <a:buChar char="►"/>
              <a:defRPr/>
            </a:pPr>
            <a:r>
              <a:rPr lang="ru-RU" smtClean="0"/>
              <a:t>Выводы на стр. 373-374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ru-RU" b="1" smtClean="0">
                <a:solidFill>
                  <a:srgbClr val="FFFF00"/>
                </a:solidFill>
              </a:rPr>
              <a:t>Домашнее задание:</a:t>
            </a:r>
          </a:p>
        </p:txBody>
      </p:sp>
      <p:sp>
        <p:nvSpPr>
          <p:cNvPr id="53251" name="Rectangle 3"/>
          <p:cNvSpPr>
            <a:spLocks noGrp="1" noRot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buFont typeface="Arial" charset="0"/>
              <a:buChar char="►"/>
              <a:defRPr/>
            </a:pPr>
            <a:endParaRPr lang="ru-RU" smtClean="0"/>
          </a:p>
          <a:p>
            <a:pPr eaLnBrk="1" hangingPunct="1">
              <a:buFont typeface="Arial" charset="0"/>
              <a:buChar char="►"/>
              <a:defRPr/>
            </a:pPr>
            <a:endParaRPr lang="ru-RU" smtClean="0"/>
          </a:p>
          <a:p>
            <a:pPr eaLnBrk="1" hangingPunct="1">
              <a:buFont typeface="Arial" charset="0"/>
              <a:buChar char="►"/>
              <a:defRPr/>
            </a:pPr>
            <a:r>
              <a:rPr lang="ru-RU" smtClean="0"/>
              <a:t>Подготовиться к итоговому тестированию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AutoShape 4"/>
          <p:cNvSpPr>
            <a:spLocks noChangeArrowheads="1"/>
          </p:cNvSpPr>
          <p:nvPr/>
        </p:nvSpPr>
        <p:spPr bwMode="auto">
          <a:xfrm>
            <a:off x="900113" y="2276475"/>
            <a:ext cx="7416800" cy="4103688"/>
          </a:xfrm>
          <a:prstGeom prst="bevel">
            <a:avLst>
              <a:gd name="adj" fmla="val 12500"/>
            </a:avLst>
          </a:prstGeom>
          <a:solidFill>
            <a:schemeClr val="accent1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ru-RU" sz="2400" b="1">
                <a:solidFill>
                  <a:srgbClr val="FFFF00"/>
                </a:solidFill>
              </a:rPr>
              <a:t>Антоненкова Анжелика Викторовна</a:t>
            </a:r>
          </a:p>
          <a:p>
            <a:pPr algn="ctr"/>
            <a:r>
              <a:rPr lang="ru-RU" sz="2400" b="1">
                <a:solidFill>
                  <a:srgbClr val="FFFF00"/>
                </a:solidFill>
              </a:rPr>
              <a:t>Учитель истории </a:t>
            </a:r>
          </a:p>
          <a:p>
            <a:pPr algn="ctr"/>
            <a:r>
              <a:rPr lang="ru-RU" sz="2400" b="1">
                <a:solidFill>
                  <a:srgbClr val="FFFF00"/>
                </a:solidFill>
              </a:rPr>
              <a:t>МОУ Будинская ООШ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Граница">
  <a:themeElements>
    <a:clrScheme name="Граница 2">
      <a:dk1>
        <a:srgbClr val="5B5D6B"/>
      </a:dk1>
      <a:lt1>
        <a:srgbClr val="FFFFFF"/>
      </a:lt1>
      <a:dk2>
        <a:srgbClr val="5A5C6C"/>
      </a:dk2>
      <a:lt2>
        <a:srgbClr val="FFFFCC"/>
      </a:lt2>
      <a:accent1>
        <a:srgbClr val="9966FF"/>
      </a:accent1>
      <a:accent2>
        <a:srgbClr val="9383B3"/>
      </a:accent2>
      <a:accent3>
        <a:srgbClr val="B5B5BA"/>
      </a:accent3>
      <a:accent4>
        <a:srgbClr val="DADADA"/>
      </a:accent4>
      <a:accent5>
        <a:srgbClr val="CAB8FF"/>
      </a:accent5>
      <a:accent6>
        <a:srgbClr val="8576A2"/>
      </a:accent6>
      <a:hlink>
        <a:srgbClr val="A3C145"/>
      </a:hlink>
      <a:folHlink>
        <a:srgbClr val="6FA9B7"/>
      </a:folHlink>
    </a:clrScheme>
    <a:fontScheme name="Граница">
      <a:majorFont>
        <a:latin typeface="Tahoma"/>
        <a:ea typeface=""/>
        <a:cs typeface=""/>
      </a:majorFont>
      <a:minorFont>
        <a:latin typeface="Tahoma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ru-RU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ahoma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ru-RU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ahoma" pitchFamily="34" charset="0"/>
          </a:defRPr>
        </a:defPPr>
      </a:lstStyle>
    </a:lnDef>
  </a:objectDefaults>
  <a:extraClrSchemeLst>
    <a:extraClrScheme>
      <a:clrScheme name="Граница 1">
        <a:dk1>
          <a:srgbClr val="00007A"/>
        </a:dk1>
        <a:lt1>
          <a:srgbClr val="FFFFFF"/>
        </a:lt1>
        <a:dk2>
          <a:srgbClr val="000066"/>
        </a:dk2>
        <a:lt2>
          <a:srgbClr val="CCECFF"/>
        </a:lt2>
        <a:accent1>
          <a:srgbClr val="6F64C2"/>
        </a:accent1>
        <a:accent2>
          <a:srgbClr val="0089BA"/>
        </a:accent2>
        <a:accent3>
          <a:srgbClr val="AAAAB8"/>
        </a:accent3>
        <a:accent4>
          <a:srgbClr val="DADADA"/>
        </a:accent4>
        <a:accent5>
          <a:srgbClr val="BBB8DD"/>
        </a:accent5>
        <a:accent6>
          <a:srgbClr val="007CA8"/>
        </a:accent6>
        <a:hlink>
          <a:srgbClr val="66CCFF"/>
        </a:hlink>
        <a:folHlink>
          <a:srgbClr val="00CC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Граница 2">
        <a:dk1>
          <a:srgbClr val="5B5D6B"/>
        </a:dk1>
        <a:lt1>
          <a:srgbClr val="FFFFFF"/>
        </a:lt1>
        <a:dk2>
          <a:srgbClr val="5A5C6C"/>
        </a:dk2>
        <a:lt2>
          <a:srgbClr val="FFFFCC"/>
        </a:lt2>
        <a:accent1>
          <a:srgbClr val="9966FF"/>
        </a:accent1>
        <a:accent2>
          <a:srgbClr val="9383B3"/>
        </a:accent2>
        <a:accent3>
          <a:srgbClr val="B5B5BA"/>
        </a:accent3>
        <a:accent4>
          <a:srgbClr val="DADADA"/>
        </a:accent4>
        <a:accent5>
          <a:srgbClr val="CAB8FF"/>
        </a:accent5>
        <a:accent6>
          <a:srgbClr val="8576A2"/>
        </a:accent6>
        <a:hlink>
          <a:srgbClr val="A3C145"/>
        </a:hlink>
        <a:folHlink>
          <a:srgbClr val="6FA9B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Граница 3">
        <a:dk1>
          <a:srgbClr val="860000"/>
        </a:dk1>
        <a:lt1>
          <a:srgbClr val="FFFFFF"/>
        </a:lt1>
        <a:dk2>
          <a:srgbClr val="800000"/>
        </a:dk2>
        <a:lt2>
          <a:srgbClr val="FFFFCC"/>
        </a:lt2>
        <a:accent1>
          <a:srgbClr val="FF6600"/>
        </a:accent1>
        <a:accent2>
          <a:srgbClr val="FF9933"/>
        </a:accent2>
        <a:accent3>
          <a:srgbClr val="C0AAAA"/>
        </a:accent3>
        <a:accent4>
          <a:srgbClr val="DADADA"/>
        </a:accent4>
        <a:accent5>
          <a:srgbClr val="FFB8AA"/>
        </a:accent5>
        <a:accent6>
          <a:srgbClr val="E78A2D"/>
        </a:accent6>
        <a:hlink>
          <a:srgbClr val="FFCC00"/>
        </a:hlink>
        <a:folHlink>
          <a:srgbClr val="CC99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Граница 4">
        <a:dk1>
          <a:srgbClr val="676A5C"/>
        </a:dk1>
        <a:lt1>
          <a:srgbClr val="FFFFFF"/>
        </a:lt1>
        <a:dk2>
          <a:srgbClr val="686B5D"/>
        </a:dk2>
        <a:lt2>
          <a:srgbClr val="FFFFCC"/>
        </a:lt2>
        <a:accent1>
          <a:srgbClr val="CC6600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E2B8AA"/>
        </a:accent5>
        <a:accent6>
          <a:srgbClr val="738F98"/>
        </a:accent6>
        <a:hlink>
          <a:srgbClr val="DDBF4F"/>
        </a:hlink>
        <a:folHlink>
          <a:srgbClr val="B7B6A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Граница 5">
        <a:dk1>
          <a:srgbClr val="AC835E"/>
        </a:dk1>
        <a:lt1>
          <a:srgbClr val="FFFFFF"/>
        </a:lt1>
        <a:dk2>
          <a:srgbClr val="AE8764"/>
        </a:dk2>
        <a:lt2>
          <a:srgbClr val="FFFFCC"/>
        </a:lt2>
        <a:accent1>
          <a:srgbClr val="CC6600"/>
        </a:accent1>
        <a:accent2>
          <a:srgbClr val="FF5050"/>
        </a:accent2>
        <a:accent3>
          <a:srgbClr val="D3C3B8"/>
        </a:accent3>
        <a:accent4>
          <a:srgbClr val="DADADA"/>
        </a:accent4>
        <a:accent5>
          <a:srgbClr val="E2B8AA"/>
        </a:accent5>
        <a:accent6>
          <a:srgbClr val="E74848"/>
        </a:accent6>
        <a:hlink>
          <a:srgbClr val="FFCC99"/>
        </a:hlink>
        <a:folHlink>
          <a:srgbClr val="FF996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Граница 6">
        <a:dk1>
          <a:srgbClr val="526133"/>
        </a:dk1>
        <a:lt1>
          <a:srgbClr val="FFFFFF"/>
        </a:lt1>
        <a:dk2>
          <a:srgbClr val="4E5D31"/>
        </a:dk2>
        <a:lt2>
          <a:srgbClr val="FFFFCC"/>
        </a:lt2>
        <a:accent1>
          <a:srgbClr val="99CC00"/>
        </a:accent1>
        <a:accent2>
          <a:srgbClr val="7A9505"/>
        </a:accent2>
        <a:accent3>
          <a:srgbClr val="B2B6AD"/>
        </a:accent3>
        <a:accent4>
          <a:srgbClr val="DADADA"/>
        </a:accent4>
        <a:accent5>
          <a:srgbClr val="CAE2AA"/>
        </a:accent5>
        <a:accent6>
          <a:srgbClr val="6E8704"/>
        </a:accent6>
        <a:hlink>
          <a:srgbClr val="FFCC00"/>
        </a:hlink>
        <a:folHlink>
          <a:srgbClr val="CC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Граница 7">
        <a:dk1>
          <a:srgbClr val="000000"/>
        </a:dk1>
        <a:lt1>
          <a:srgbClr val="DDDCC5"/>
        </a:lt1>
        <a:dk2>
          <a:srgbClr val="95934B"/>
        </a:dk2>
        <a:lt2>
          <a:srgbClr val="DBDAC3"/>
        </a:lt2>
        <a:accent1>
          <a:srgbClr val="EAEBE1"/>
        </a:accent1>
        <a:accent2>
          <a:srgbClr val="9DB0B7"/>
        </a:accent2>
        <a:accent3>
          <a:srgbClr val="EBEBDF"/>
        </a:accent3>
        <a:accent4>
          <a:srgbClr val="000000"/>
        </a:accent4>
        <a:accent5>
          <a:srgbClr val="F3F3EE"/>
        </a:accent5>
        <a:accent6>
          <a:srgbClr val="8E9FA6"/>
        </a:accent6>
        <a:hlink>
          <a:srgbClr val="009900"/>
        </a:hlink>
        <a:folHlink>
          <a:srgbClr val="8080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Граница 8">
        <a:dk1>
          <a:srgbClr val="007E7B"/>
        </a:dk1>
        <a:lt1>
          <a:srgbClr val="FFFFFF"/>
        </a:lt1>
        <a:dk2>
          <a:srgbClr val="008080"/>
        </a:dk2>
        <a:lt2>
          <a:srgbClr val="FFFF99"/>
        </a:lt2>
        <a:accent1>
          <a:srgbClr val="33CCCC"/>
        </a:accent1>
        <a:accent2>
          <a:srgbClr val="00CC66"/>
        </a:accent2>
        <a:accent3>
          <a:srgbClr val="AAC0C0"/>
        </a:accent3>
        <a:accent4>
          <a:srgbClr val="DADADA"/>
        </a:accent4>
        <a:accent5>
          <a:srgbClr val="ADE2E2"/>
        </a:accent5>
        <a:accent6>
          <a:srgbClr val="00B95C"/>
        </a:accent6>
        <a:hlink>
          <a:srgbClr val="CCFFCC"/>
        </a:hlink>
        <a:folHlink>
          <a:srgbClr val="FFFFC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Граница 9">
        <a:dk1>
          <a:srgbClr val="000000"/>
        </a:dk1>
        <a:lt1>
          <a:srgbClr val="FFFFFF"/>
        </a:lt1>
        <a:dk2>
          <a:srgbClr val="000000"/>
        </a:dk2>
        <a:lt2>
          <a:srgbClr val="FEFEFE"/>
        </a:lt2>
        <a:accent1>
          <a:srgbClr val="E1E1FF"/>
        </a:accent1>
        <a:accent2>
          <a:srgbClr val="D9FFF8"/>
        </a:accent2>
        <a:accent3>
          <a:srgbClr val="FFFFFF"/>
        </a:accent3>
        <a:accent4>
          <a:srgbClr val="000000"/>
        </a:accent4>
        <a:accent5>
          <a:srgbClr val="EEEEFF"/>
        </a:accent5>
        <a:accent6>
          <a:srgbClr val="C4E7E1"/>
        </a:accent6>
        <a:hlink>
          <a:srgbClr val="9966FF"/>
        </a:hlink>
        <a:folHlink>
          <a:srgbClr val="666699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Тема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919191"/>
      </a:lt2>
      <a:accent1>
        <a:srgbClr val="618FFD"/>
      </a:accent1>
      <a:accent2>
        <a:srgbClr val="00AE00"/>
      </a:accent2>
      <a:accent3>
        <a:srgbClr val="FFFFFF"/>
      </a:accent3>
      <a:accent4>
        <a:srgbClr val="000000"/>
      </a:accent4>
      <a:accent5>
        <a:srgbClr val="B7C6FE"/>
      </a:accent5>
      <a:accent6>
        <a:srgbClr val="009D00"/>
      </a:accent6>
      <a:hlink>
        <a:srgbClr val="FC0128"/>
      </a:hlink>
      <a:folHlink>
        <a:srgbClr val="CECECE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919191"/>
      </a:lt2>
      <a:accent1>
        <a:srgbClr val="618FFD"/>
      </a:accent1>
      <a:accent2>
        <a:srgbClr val="00AE00"/>
      </a:accent2>
      <a:accent3>
        <a:srgbClr val="FFFFFF"/>
      </a:accent3>
      <a:accent4>
        <a:srgbClr val="000000"/>
      </a:accent4>
      <a:accent5>
        <a:srgbClr val="B7C6FE"/>
      </a:accent5>
      <a:accent6>
        <a:srgbClr val="009D00"/>
      </a:accent6>
      <a:hlink>
        <a:srgbClr val="FC0128"/>
      </a:hlink>
      <a:folHlink>
        <a:srgbClr val="CECECE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Compass</Template>
  <TotalTime>406</TotalTime>
  <Words>1293</Words>
  <PresentationFormat>On-screen Show (4:3)</PresentationFormat>
  <Paragraphs>269</Paragraphs>
  <Slides>47</Slides>
  <Notes>0</Notes>
  <HiddenSlides>0</HiddenSlides>
  <MMClips>0</MMClips>
  <ScaleCrop>false</ScaleCrop>
  <HeadingPairs>
    <vt:vector size="8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47</vt:i4>
      </vt:variant>
    </vt:vector>
  </HeadingPairs>
  <TitlesOfParts>
    <vt:vector size="54" baseType="lpstr">
      <vt:lpstr>Tahoma</vt:lpstr>
      <vt:lpstr>Arial</vt:lpstr>
      <vt:lpstr>Wingdings</vt:lpstr>
      <vt:lpstr>Times New Roman</vt:lpstr>
      <vt:lpstr>Corbel</vt:lpstr>
      <vt:lpstr>Граница</vt:lpstr>
      <vt:lpstr>Диаграмма Microsoft Graph</vt:lpstr>
      <vt:lpstr>Тема урока:</vt:lpstr>
      <vt:lpstr>Цели урока:</vt:lpstr>
      <vt:lpstr>План урока:</vt:lpstr>
      <vt:lpstr>Президент России – В.В. Путин</vt:lpstr>
      <vt:lpstr>Slide 5</vt:lpstr>
      <vt:lpstr>Президент России – В.В. Путин</vt:lpstr>
      <vt:lpstr>Президент России – В.В. Путин</vt:lpstr>
      <vt:lpstr>Slide 8</vt:lpstr>
      <vt:lpstr>Президент России – В.В. Путин</vt:lpstr>
      <vt:lpstr>Политические реформы.</vt:lpstr>
      <vt:lpstr>Политические реформы.</vt:lpstr>
      <vt:lpstr>Политические реформы.</vt:lpstr>
      <vt:lpstr>Политические реформы:</vt:lpstr>
      <vt:lpstr>Slide 14</vt:lpstr>
      <vt:lpstr>Политические реформы.</vt:lpstr>
      <vt:lpstr>Политические реформы.</vt:lpstr>
      <vt:lpstr>Политические реформы.</vt:lpstr>
      <vt:lpstr>Политические реформы.</vt:lpstr>
      <vt:lpstr>Новые государственные символы</vt:lpstr>
      <vt:lpstr>Slide 20</vt:lpstr>
      <vt:lpstr>Экономические реформы.</vt:lpstr>
      <vt:lpstr>Экономические реформы.</vt:lpstr>
      <vt:lpstr>Экономические реформы.</vt:lpstr>
      <vt:lpstr>Экономические реформы.</vt:lpstr>
      <vt:lpstr>Экономические реформы.</vt:lpstr>
      <vt:lpstr>Экономические реформы.</vt:lpstr>
      <vt:lpstr>Экономические реформы.</vt:lpstr>
      <vt:lpstr>Усиление борьбы с терроризмом.</vt:lpstr>
      <vt:lpstr>Усиление борьбы с терроризмом.</vt:lpstr>
      <vt:lpstr>Усиление борьбы с терроризмом.</vt:lpstr>
      <vt:lpstr>Усиление борьбы с терроризмом.</vt:lpstr>
      <vt:lpstr>Разработка новой внешнеполитической стратегии.</vt:lpstr>
      <vt:lpstr>Разработка новой внешнеполитической стратегии:</vt:lpstr>
      <vt:lpstr>Slide 34</vt:lpstr>
      <vt:lpstr>Slide 35</vt:lpstr>
      <vt:lpstr>Slide 36</vt:lpstr>
      <vt:lpstr>Выборы депутатов Государственной Думы  Российской Федерации 7 декабря 2003 г.</vt:lpstr>
      <vt:lpstr>Slide 38</vt:lpstr>
      <vt:lpstr>Выборы 2003 – 2004  гг.</vt:lpstr>
      <vt:lpstr>Выборы 2003 – 2004 гг.</vt:lpstr>
      <vt:lpstr> Президентские выборы    2008 г.</vt:lpstr>
      <vt:lpstr>2 марта 2008 год – президентские выборы:</vt:lpstr>
      <vt:lpstr> Президентские выборы    2008 г.</vt:lpstr>
      <vt:lpstr>Итоги экономических реформ:</vt:lpstr>
      <vt:lpstr>Подведём итог урока:</vt:lpstr>
      <vt:lpstr>Домашнее задание:</vt:lpstr>
      <vt:lpstr>Slide 47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Древний Египет</dc:title>
  <cp:lastModifiedBy>Windows User</cp:lastModifiedBy>
  <cp:revision>16</cp:revision>
  <dcterms:modified xsi:type="dcterms:W3CDTF">2016-04-23T16:03:20Z</dcterms:modified>
</cp:coreProperties>
</file>